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nton"/>
      <p:regular r:id="rId56"/>
    </p:embeddedFont>
    <p:embeddedFont>
      <p:font typeface="Roboto"/>
      <p:regular r:id="rId57"/>
      <p:bold r:id="rId58"/>
      <p:italic r:id="rId59"/>
      <p:boldItalic r:id="rId60"/>
    </p:embeddedFont>
    <p:embeddedFont>
      <p:font typeface="Nunito"/>
      <p:regular r:id="rId61"/>
      <p:bold r:id="rId62"/>
      <p:italic r:id="rId63"/>
      <p:boldItalic r:id="rId64"/>
    </p:embeddedFont>
    <p:embeddedFont>
      <p:font typeface="Montserrat"/>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5.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Anton-regular.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4929415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4929415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4b96bc5e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4b96bc5e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4b96bc5ee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4b96bc5ee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92941584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492941584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492941584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492941584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492941584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492941584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92941584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492941584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4929415842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4929415842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492941584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492941584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492941584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492941584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04d86b5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4d86b5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42c70f9fbf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42c70f9fbf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b77eabe0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b77eabe0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4b77eabe0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4b77eabe0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4b77eabe03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4b77eabe03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4b77eabe03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4b77eabe03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4b77eabe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4b77eabe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42c70f9fbf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42c70f9fbf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42c70f9fbf_0_2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42c70f9fbf_0_2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42c70f9fbf_0_3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42c70f9fbf_0_3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04d7c24d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04d7c24d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04d86b55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04d86b55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2c70f9fbf_0_6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42c70f9fbf_0_6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42c70f9fbf_0_5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42c70f9fbf_0_5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473320e4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473320e4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473320e45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473320e45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473320e45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473320e45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473320e45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473320e45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473320e454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473320e454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RB</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473320e45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473320e454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RB</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473320e45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473320e45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RB</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473320e45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473320e45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RB</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04d86b551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04d86b551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46ec20ca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46ec20ca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RB</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473320e454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473320e45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473320e45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473320e45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RB</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46ec20ca2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46ec20ca2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46ec20ca2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46ec20ca2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can think of boosting in terms of a golfer trying to hit a ball into a hole.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adaptive boosting, the golfer makes an initial attempt to get the ball into the hole but misses. The golfer then continues to make successive attempts at getting the ball into the hole, all from the same starting position. The goal is to learn from previous attempts to get the ball into the hole with only one stroke.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gradient boosting, instead of making all the attempts from the same starting location, the golfer makes each successive attempt from wherever the ball landed the previous time. Sometimes the golfer may fall short of the hole, and sometimes overshoot the hole. Each time, the focus is on the distance between where the ball landed in the previous attempt and the hole.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46ec20ca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46ec20ca2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RB</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46ec20ca2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46ec20ca2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RB</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473320e454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473320e45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RB</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46ec20ca2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46ec20ca2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46ec20ca2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46ec20ca2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combination function for a stacked ensemble is another machine learning algorithm that learns from the outputs of the other learners within the ensemble to decide on a final prediction.  Model 4 is a machine learning model that takes the outputs of models 1, 2, and 3 as inputs in order to make a final prediction.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04d86b55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04d86b55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46ec20ca2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46ec20ca2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4d86b551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04d86b551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4d86b551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4d86b551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4d86b551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04d86b551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04d86b551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04d86b551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836575" y="1906514"/>
            <a:ext cx="5470800" cy="14379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4000"/>
              <a:buNone/>
              <a:defRPr sz="4500">
                <a:solidFill>
                  <a:schemeClr val="lt1"/>
                </a:solidFill>
              </a:defRPr>
            </a:lvl1pPr>
            <a:lvl2pPr lvl="1" algn="r">
              <a:spcBef>
                <a:spcPts val="0"/>
              </a:spcBef>
              <a:spcAft>
                <a:spcPts val="0"/>
              </a:spcAft>
              <a:buClr>
                <a:schemeClr val="lt1"/>
              </a:buClr>
              <a:buSzPts val="5200"/>
              <a:buNone/>
              <a:defRPr sz="5200">
                <a:solidFill>
                  <a:schemeClr val="lt1"/>
                </a:solidFill>
              </a:defRPr>
            </a:lvl2pPr>
            <a:lvl3pPr lvl="2" algn="r">
              <a:spcBef>
                <a:spcPts val="0"/>
              </a:spcBef>
              <a:spcAft>
                <a:spcPts val="0"/>
              </a:spcAft>
              <a:buClr>
                <a:schemeClr val="lt1"/>
              </a:buClr>
              <a:buSzPts val="5200"/>
              <a:buNone/>
              <a:defRPr sz="5200">
                <a:solidFill>
                  <a:schemeClr val="lt1"/>
                </a:solidFill>
              </a:defRPr>
            </a:lvl3pPr>
            <a:lvl4pPr lvl="3" algn="r">
              <a:spcBef>
                <a:spcPts val="0"/>
              </a:spcBef>
              <a:spcAft>
                <a:spcPts val="0"/>
              </a:spcAft>
              <a:buClr>
                <a:schemeClr val="lt1"/>
              </a:buClr>
              <a:buSzPts val="5200"/>
              <a:buNone/>
              <a:defRPr sz="5200">
                <a:solidFill>
                  <a:schemeClr val="lt1"/>
                </a:solidFill>
              </a:defRPr>
            </a:lvl4pPr>
            <a:lvl5pPr lvl="4" algn="r">
              <a:spcBef>
                <a:spcPts val="0"/>
              </a:spcBef>
              <a:spcAft>
                <a:spcPts val="0"/>
              </a:spcAft>
              <a:buClr>
                <a:schemeClr val="lt1"/>
              </a:buClr>
              <a:buSzPts val="5200"/>
              <a:buNone/>
              <a:defRPr sz="5200">
                <a:solidFill>
                  <a:schemeClr val="lt1"/>
                </a:solidFill>
              </a:defRPr>
            </a:lvl5pPr>
            <a:lvl6pPr lvl="5" algn="r">
              <a:spcBef>
                <a:spcPts val="0"/>
              </a:spcBef>
              <a:spcAft>
                <a:spcPts val="0"/>
              </a:spcAft>
              <a:buClr>
                <a:schemeClr val="lt1"/>
              </a:buClr>
              <a:buSzPts val="5200"/>
              <a:buNone/>
              <a:defRPr sz="5200">
                <a:solidFill>
                  <a:schemeClr val="lt1"/>
                </a:solidFill>
              </a:defRPr>
            </a:lvl6pPr>
            <a:lvl7pPr lvl="6" algn="r">
              <a:spcBef>
                <a:spcPts val="0"/>
              </a:spcBef>
              <a:spcAft>
                <a:spcPts val="0"/>
              </a:spcAft>
              <a:buClr>
                <a:schemeClr val="lt1"/>
              </a:buClr>
              <a:buSzPts val="5200"/>
              <a:buNone/>
              <a:defRPr sz="5200">
                <a:solidFill>
                  <a:schemeClr val="lt1"/>
                </a:solidFill>
              </a:defRPr>
            </a:lvl7pPr>
            <a:lvl8pPr lvl="7" algn="r">
              <a:spcBef>
                <a:spcPts val="0"/>
              </a:spcBef>
              <a:spcAft>
                <a:spcPts val="0"/>
              </a:spcAft>
              <a:buClr>
                <a:schemeClr val="lt1"/>
              </a:buClr>
              <a:buSzPts val="5200"/>
              <a:buNone/>
              <a:defRPr sz="5200">
                <a:solidFill>
                  <a:schemeClr val="lt1"/>
                </a:solidFill>
              </a:defRPr>
            </a:lvl8pPr>
            <a:lvl9pPr lvl="8" algn="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3116400" y="3248484"/>
            <a:ext cx="2911200" cy="39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Clr>
                <a:schemeClr val="lt1"/>
              </a:buClr>
              <a:buSzPts val="2800"/>
              <a:buNone/>
              <a:defRPr sz="2800">
                <a:solidFill>
                  <a:schemeClr val="lt1"/>
                </a:solidFill>
              </a:defRPr>
            </a:lvl2pPr>
            <a:lvl3pPr lvl="2" algn="r">
              <a:lnSpc>
                <a:spcPct val="100000"/>
              </a:lnSpc>
              <a:spcBef>
                <a:spcPts val="0"/>
              </a:spcBef>
              <a:spcAft>
                <a:spcPts val="0"/>
              </a:spcAft>
              <a:buClr>
                <a:schemeClr val="lt1"/>
              </a:buClr>
              <a:buSzPts val="2800"/>
              <a:buNone/>
              <a:defRPr sz="2800">
                <a:solidFill>
                  <a:schemeClr val="lt1"/>
                </a:solidFill>
              </a:defRPr>
            </a:lvl3pPr>
            <a:lvl4pPr lvl="3" algn="r">
              <a:lnSpc>
                <a:spcPct val="100000"/>
              </a:lnSpc>
              <a:spcBef>
                <a:spcPts val="0"/>
              </a:spcBef>
              <a:spcAft>
                <a:spcPts val="0"/>
              </a:spcAft>
              <a:buClr>
                <a:schemeClr val="lt1"/>
              </a:buClr>
              <a:buSzPts val="2800"/>
              <a:buNone/>
              <a:defRPr sz="2800">
                <a:solidFill>
                  <a:schemeClr val="lt1"/>
                </a:solidFill>
              </a:defRPr>
            </a:lvl4pPr>
            <a:lvl5pPr lvl="4" algn="r">
              <a:lnSpc>
                <a:spcPct val="100000"/>
              </a:lnSpc>
              <a:spcBef>
                <a:spcPts val="0"/>
              </a:spcBef>
              <a:spcAft>
                <a:spcPts val="0"/>
              </a:spcAft>
              <a:buClr>
                <a:schemeClr val="lt1"/>
              </a:buClr>
              <a:buSzPts val="2800"/>
              <a:buNone/>
              <a:defRPr sz="2800">
                <a:solidFill>
                  <a:schemeClr val="lt1"/>
                </a:solidFill>
              </a:defRPr>
            </a:lvl5pPr>
            <a:lvl6pPr lvl="5" algn="r">
              <a:lnSpc>
                <a:spcPct val="100000"/>
              </a:lnSpc>
              <a:spcBef>
                <a:spcPts val="0"/>
              </a:spcBef>
              <a:spcAft>
                <a:spcPts val="0"/>
              </a:spcAft>
              <a:buClr>
                <a:schemeClr val="lt1"/>
              </a:buClr>
              <a:buSzPts val="2800"/>
              <a:buNone/>
              <a:defRPr sz="2800">
                <a:solidFill>
                  <a:schemeClr val="lt1"/>
                </a:solidFill>
              </a:defRPr>
            </a:lvl6pPr>
            <a:lvl7pPr lvl="6" algn="r">
              <a:lnSpc>
                <a:spcPct val="100000"/>
              </a:lnSpc>
              <a:spcBef>
                <a:spcPts val="0"/>
              </a:spcBef>
              <a:spcAft>
                <a:spcPts val="0"/>
              </a:spcAft>
              <a:buClr>
                <a:schemeClr val="lt1"/>
              </a:buClr>
              <a:buSzPts val="2800"/>
              <a:buNone/>
              <a:defRPr sz="2800">
                <a:solidFill>
                  <a:schemeClr val="lt1"/>
                </a:solidFill>
              </a:defRPr>
            </a:lvl7pPr>
            <a:lvl8pPr lvl="7" algn="r">
              <a:lnSpc>
                <a:spcPct val="100000"/>
              </a:lnSpc>
              <a:spcBef>
                <a:spcPts val="0"/>
              </a:spcBef>
              <a:spcAft>
                <a:spcPts val="0"/>
              </a:spcAft>
              <a:buClr>
                <a:schemeClr val="lt1"/>
              </a:buClr>
              <a:buSzPts val="2800"/>
              <a:buNone/>
              <a:defRPr sz="2800">
                <a:solidFill>
                  <a:schemeClr val="lt1"/>
                </a:solidFill>
              </a:defRPr>
            </a:lvl8pPr>
            <a:lvl9pPr lvl="8" algn="r">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a:off x="0" y="0"/>
            <a:ext cx="9144686" cy="2856586"/>
            <a:chOff x="0" y="0"/>
            <a:chExt cx="9142857" cy="2856586"/>
          </a:xfrm>
        </p:grpSpPr>
        <p:sp>
          <p:nvSpPr>
            <p:cNvPr id="12" name="Google Shape;12;p2"/>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72088"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72088" y="0"/>
              <a:ext cx="572245" cy="572174"/>
            </a:xfrm>
            <a:custGeom>
              <a:rect b="b" l="l" r="r" t="t"/>
              <a:pathLst>
                <a:path extrusionOk="0" h="8073" w="8074">
                  <a:moveTo>
                    <a:pt x="1" y="0"/>
                  </a:moveTo>
                  <a:lnTo>
                    <a:pt x="1"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13996"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84946" y="572090"/>
              <a:ext cx="572174" cy="572245"/>
            </a:xfrm>
            <a:custGeom>
              <a:rect b="b" l="l" r="r" t="t"/>
              <a:pathLst>
                <a:path extrusionOk="0" h="8074" w="8073">
                  <a:moveTo>
                    <a:pt x="0" y="1"/>
                  </a:moveTo>
                  <a:lnTo>
                    <a:pt x="0"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55428"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855428" y="572090"/>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425197"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569444"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425197" y="572090"/>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569444" y="572090"/>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0" y="1144251"/>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25231" y="1144251"/>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1714002"/>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427990"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146203"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141837"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18801" y="0"/>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997356" y="572090"/>
              <a:ext cx="572174" cy="57224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569444" y="1144251"/>
              <a:ext cx="569835" cy="569835"/>
            </a:xfrm>
            <a:custGeom>
              <a:rect b="b" l="l" r="r" t="t"/>
              <a:pathLst>
                <a:path extrusionOk="0" h="8040" w="8040">
                  <a:moveTo>
                    <a:pt x="1" y="0"/>
                  </a:moveTo>
                  <a:lnTo>
                    <a:pt x="1" y="8039"/>
                  </a:lnTo>
                  <a:lnTo>
                    <a:pt x="8040" y="8039"/>
                  </a:lnTo>
                  <a:lnTo>
                    <a:pt x="80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55831"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143082" y="1715215"/>
              <a:ext cx="570000" cy="57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146383"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573361" y="0"/>
              <a:ext cx="572245" cy="572174"/>
            </a:xfrm>
            <a:custGeom>
              <a:rect b="b" l="l" r="r" t="t"/>
              <a:pathLst>
                <a:path extrusionOk="0" h="8073" w="8074">
                  <a:moveTo>
                    <a:pt x="1" y="0"/>
                  </a:moveTo>
                  <a:lnTo>
                    <a:pt x="1"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0" y="2284341"/>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570683" y="2284341"/>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0" y="572090"/>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141837" y="572090"/>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997356"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000078"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282569"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284946"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11"/>
          <p:cNvSpPr txBox="1"/>
          <p:nvPr>
            <p:ph hasCustomPrompt="1" type="title"/>
          </p:nvPr>
        </p:nvSpPr>
        <p:spPr>
          <a:xfrm>
            <a:off x="712100" y="1910847"/>
            <a:ext cx="7719900" cy="16899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Char char="+"/>
              <a:defRPr sz="12000">
                <a:solidFill>
                  <a:schemeClr val="dk2"/>
                </a:solidFill>
              </a:defRPr>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52" name="Google Shape;152;p11"/>
          <p:cNvSpPr txBox="1"/>
          <p:nvPr>
            <p:ph idx="1" type="subTitle"/>
          </p:nvPr>
        </p:nvSpPr>
        <p:spPr>
          <a:xfrm>
            <a:off x="1713775" y="3331307"/>
            <a:ext cx="5716500" cy="361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3" name="Google Shape;153;p11"/>
          <p:cNvSpPr txBox="1"/>
          <p:nvPr>
            <p:ph idx="2" type="title"/>
          </p:nvPr>
        </p:nvSpPr>
        <p:spPr>
          <a:xfrm>
            <a:off x="2276725" y="0"/>
            <a:ext cx="4590300" cy="1144200"/>
          </a:xfrm>
          <a:prstGeom prst="rect">
            <a:avLst/>
          </a:prstGeom>
          <a:solidFill>
            <a:schemeClr val="accent1"/>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4" name="Google Shape;154;p11"/>
          <p:cNvSpPr/>
          <p:nvPr/>
        </p:nvSpPr>
        <p:spPr>
          <a:xfrm>
            <a:off x="8577694" y="7"/>
            <a:ext cx="570000" cy="57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1092" y="7"/>
            <a:ext cx="570000" cy="570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8006350" y="-1122"/>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570921" y="-1098"/>
            <a:ext cx="569835" cy="572174"/>
          </a:xfrm>
          <a:custGeom>
            <a:rect b="b" l="l" r="r" t="t"/>
            <a:pathLst>
              <a:path extrusionOk="0" h="8073" w="8040">
                <a:moveTo>
                  <a:pt x="1" y="0"/>
                </a:moveTo>
                <a:lnTo>
                  <a:pt x="1" y="8073"/>
                </a:lnTo>
                <a:lnTo>
                  <a:pt x="8040" y="8073"/>
                </a:lnTo>
                <a:lnTo>
                  <a:pt x="8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434000" y="-1122"/>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1139945" y="-1122"/>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1"/>
          <p:cNvGrpSpPr/>
          <p:nvPr/>
        </p:nvGrpSpPr>
        <p:grpSpPr>
          <a:xfrm>
            <a:off x="-7" y="4568733"/>
            <a:ext cx="9141598" cy="572245"/>
            <a:chOff x="-7" y="4568733"/>
            <a:chExt cx="9141598" cy="572245"/>
          </a:xfrm>
        </p:grpSpPr>
        <p:sp>
          <p:nvSpPr>
            <p:cNvPr id="161" name="Google Shape;161;p11"/>
            <p:cNvSpPr/>
            <p:nvPr/>
          </p:nvSpPr>
          <p:spPr>
            <a:xfrm rot="10800000">
              <a:off x="8569417" y="4568746"/>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rot="10800000">
              <a:off x="7997259" y="4568746"/>
              <a:ext cx="572245" cy="572174"/>
            </a:xfrm>
            <a:custGeom>
              <a:rect b="b" l="l" r="r" t="t"/>
              <a:pathLst>
                <a:path extrusionOk="0" h="8073" w="8074">
                  <a:moveTo>
                    <a:pt x="1" y="0"/>
                  </a:moveTo>
                  <a:lnTo>
                    <a:pt x="1"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rot="10800000">
              <a:off x="6855422" y="4568746"/>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rot="10800000">
              <a:off x="5716384" y="4568746"/>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rot="10800000">
              <a:off x="1713989" y="4568746"/>
              <a:ext cx="572174" cy="572174"/>
            </a:xfrm>
            <a:custGeom>
              <a:rect b="b" l="l" r="r" t="t"/>
              <a:pathLst>
                <a:path extrusionOk="0" h="8073" w="8073">
                  <a:moveTo>
                    <a:pt x="0" y="0"/>
                  </a:moveTo>
                  <a:lnTo>
                    <a:pt x="0" y="8073"/>
                  </a:lnTo>
                  <a:lnTo>
                    <a:pt x="8073" y="8073"/>
                  </a:lnTo>
                  <a:lnTo>
                    <a:pt x="80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rot="10800000">
              <a:off x="1141830" y="4568746"/>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rot="10800000">
              <a:off x="-7" y="4568746"/>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rot="10800000">
              <a:off x="7427510" y="4568746"/>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10800000">
              <a:off x="2286077" y="4568746"/>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rot="10800000">
              <a:off x="5146637" y="4568746"/>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rot="10800000">
              <a:off x="4000066" y="4568746"/>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rot="10800000">
              <a:off x="2858220" y="4568746"/>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4572156" y="4568733"/>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rot="10800000">
              <a:off x="569742" y="4568746"/>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rot="10800000">
              <a:off x="3427907" y="4568746"/>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6287096" y="4568763"/>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1"/>
          <p:cNvSpPr/>
          <p:nvPr/>
        </p:nvSpPr>
        <p:spPr>
          <a:xfrm>
            <a:off x="6861633" y="-1122"/>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1711895" y="-1122"/>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9" name="Shape 1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accent5"/>
        </a:solidFill>
      </p:bgPr>
    </p:bg>
    <p:spTree>
      <p:nvGrpSpPr>
        <p:cNvPr id="180" name="Shape 180"/>
        <p:cNvGrpSpPr/>
        <p:nvPr/>
      </p:nvGrpSpPr>
      <p:grpSpPr>
        <a:xfrm>
          <a:off x="0" y="0"/>
          <a:ext cx="0" cy="0"/>
          <a:chOff x="0" y="0"/>
          <a:chExt cx="0" cy="0"/>
        </a:xfrm>
      </p:grpSpPr>
      <p:grpSp>
        <p:nvGrpSpPr>
          <p:cNvPr id="181" name="Google Shape;181;p13"/>
          <p:cNvGrpSpPr/>
          <p:nvPr/>
        </p:nvGrpSpPr>
        <p:grpSpPr>
          <a:xfrm>
            <a:off x="0" y="0"/>
            <a:ext cx="9150649" cy="2286311"/>
            <a:chOff x="0" y="0"/>
            <a:chExt cx="9150649" cy="2286311"/>
          </a:xfrm>
        </p:grpSpPr>
        <p:sp>
          <p:nvSpPr>
            <p:cNvPr id="182" name="Google Shape;182;p13"/>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0" y="1144251"/>
              <a:ext cx="572174" cy="569835"/>
            </a:xfrm>
            <a:custGeom>
              <a:rect b="b" l="l" r="r" t="t"/>
              <a:pathLst>
                <a:path extrusionOk="0" h="8040" w="8073">
                  <a:moveTo>
                    <a:pt x="0" y="0"/>
                  </a:moveTo>
                  <a:lnTo>
                    <a:pt x="0" y="8039"/>
                  </a:lnTo>
                  <a:lnTo>
                    <a:pt x="8073" y="8039"/>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572175" y="1714066"/>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8578475"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8578475" y="1144251"/>
              <a:ext cx="572174" cy="569835"/>
            </a:xfrm>
            <a:custGeom>
              <a:rect b="b" l="l" r="r" t="t"/>
              <a:pathLst>
                <a:path extrusionOk="0" h="8040" w="8073">
                  <a:moveTo>
                    <a:pt x="0" y="0"/>
                  </a:moveTo>
                  <a:lnTo>
                    <a:pt x="0" y="8039"/>
                  </a:lnTo>
                  <a:lnTo>
                    <a:pt x="8073" y="8039"/>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7999550" y="1714066"/>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7427516"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1141837"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1723237" y="572175"/>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849300" y="572175"/>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3"/>
          <p:cNvSpPr/>
          <p:nvPr/>
        </p:nvSpPr>
        <p:spPr>
          <a:xfrm>
            <a:off x="2319000" y="4568875"/>
            <a:ext cx="2216783" cy="574627"/>
          </a:xfrm>
          <a:custGeom>
            <a:rect b="b" l="l" r="r" t="t"/>
            <a:pathLst>
              <a:path extrusionOk="0" h="2837" w="20116">
                <a:moveTo>
                  <a:pt x="1" y="1"/>
                </a:moveTo>
                <a:lnTo>
                  <a:pt x="1" y="2836"/>
                </a:lnTo>
                <a:lnTo>
                  <a:pt x="20115" y="2836"/>
                </a:lnTo>
                <a:lnTo>
                  <a:pt x="201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1577" y="4857898"/>
            <a:ext cx="2285982" cy="285601"/>
          </a:xfrm>
          <a:custGeom>
            <a:rect b="b" l="l" r="r" t="t"/>
            <a:pathLst>
              <a:path extrusionOk="0" h="2837" w="20116">
                <a:moveTo>
                  <a:pt x="1" y="1"/>
                </a:moveTo>
                <a:lnTo>
                  <a:pt x="1" y="2836"/>
                </a:lnTo>
                <a:lnTo>
                  <a:pt x="20115" y="2836"/>
                </a:lnTo>
                <a:lnTo>
                  <a:pt x="201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4570395" y="4857898"/>
            <a:ext cx="2285982" cy="285601"/>
          </a:xfrm>
          <a:custGeom>
            <a:rect b="b" l="l" r="r" t="t"/>
            <a:pathLst>
              <a:path extrusionOk="0" h="2837" w="20116">
                <a:moveTo>
                  <a:pt x="1" y="1"/>
                </a:moveTo>
                <a:lnTo>
                  <a:pt x="1" y="2836"/>
                </a:lnTo>
                <a:lnTo>
                  <a:pt x="20115" y="2836"/>
                </a:lnTo>
                <a:lnTo>
                  <a:pt x="201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6856393" y="4857898"/>
            <a:ext cx="2285982" cy="285601"/>
          </a:xfrm>
          <a:custGeom>
            <a:rect b="b" l="l" r="r" t="t"/>
            <a:pathLst>
              <a:path extrusionOk="0" h="2837" w="20116">
                <a:moveTo>
                  <a:pt x="1" y="1"/>
                </a:moveTo>
                <a:lnTo>
                  <a:pt x="1" y="2836"/>
                </a:lnTo>
                <a:lnTo>
                  <a:pt x="20115" y="2836"/>
                </a:lnTo>
                <a:lnTo>
                  <a:pt x="20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3446550" y="572175"/>
            <a:ext cx="2245800" cy="22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type="title"/>
          </p:nvPr>
        </p:nvSpPr>
        <p:spPr>
          <a:xfrm>
            <a:off x="2099700" y="3011425"/>
            <a:ext cx="4944600" cy="606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p:txBody>
      </p:sp>
      <p:sp>
        <p:nvSpPr>
          <p:cNvPr id="198" name="Google Shape;198;p13"/>
          <p:cNvSpPr txBox="1"/>
          <p:nvPr>
            <p:ph hasCustomPrompt="1" idx="2" type="title"/>
          </p:nvPr>
        </p:nvSpPr>
        <p:spPr>
          <a:xfrm>
            <a:off x="3430150" y="1833792"/>
            <a:ext cx="2283600" cy="98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7200"/>
              <a:buNone/>
              <a:defRPr sz="12000">
                <a:solidFill>
                  <a:schemeClr val="accent5"/>
                </a:solidFill>
              </a:defRPr>
            </a:lvl1pPr>
            <a:lvl2pPr lvl="1" algn="ctr">
              <a:spcBef>
                <a:spcPts val="0"/>
              </a:spcBef>
              <a:spcAft>
                <a:spcPts val="0"/>
              </a:spcAft>
              <a:buClr>
                <a:schemeClr val="accent2"/>
              </a:buClr>
              <a:buSzPts val="7200"/>
              <a:buNone/>
              <a:defRPr sz="7200">
                <a:solidFill>
                  <a:schemeClr val="accent2"/>
                </a:solidFill>
              </a:defRPr>
            </a:lvl2pPr>
            <a:lvl3pPr lvl="2" algn="ctr">
              <a:spcBef>
                <a:spcPts val="0"/>
              </a:spcBef>
              <a:spcAft>
                <a:spcPts val="0"/>
              </a:spcAft>
              <a:buClr>
                <a:schemeClr val="accent2"/>
              </a:buClr>
              <a:buSzPts val="7200"/>
              <a:buNone/>
              <a:defRPr sz="7200">
                <a:solidFill>
                  <a:schemeClr val="accent2"/>
                </a:solidFill>
              </a:defRPr>
            </a:lvl3pPr>
            <a:lvl4pPr lvl="3" algn="ctr">
              <a:spcBef>
                <a:spcPts val="0"/>
              </a:spcBef>
              <a:spcAft>
                <a:spcPts val="0"/>
              </a:spcAft>
              <a:buClr>
                <a:schemeClr val="accent2"/>
              </a:buClr>
              <a:buSzPts val="7200"/>
              <a:buNone/>
              <a:defRPr sz="7200">
                <a:solidFill>
                  <a:schemeClr val="accent2"/>
                </a:solidFill>
              </a:defRPr>
            </a:lvl4pPr>
            <a:lvl5pPr lvl="4" algn="ctr">
              <a:spcBef>
                <a:spcPts val="0"/>
              </a:spcBef>
              <a:spcAft>
                <a:spcPts val="0"/>
              </a:spcAft>
              <a:buClr>
                <a:schemeClr val="accent2"/>
              </a:buClr>
              <a:buSzPts val="7200"/>
              <a:buNone/>
              <a:defRPr sz="7200">
                <a:solidFill>
                  <a:schemeClr val="accent2"/>
                </a:solidFill>
              </a:defRPr>
            </a:lvl5pPr>
            <a:lvl6pPr lvl="5" algn="ctr">
              <a:spcBef>
                <a:spcPts val="0"/>
              </a:spcBef>
              <a:spcAft>
                <a:spcPts val="0"/>
              </a:spcAft>
              <a:buClr>
                <a:schemeClr val="accent2"/>
              </a:buClr>
              <a:buSzPts val="7200"/>
              <a:buNone/>
              <a:defRPr sz="7200">
                <a:solidFill>
                  <a:schemeClr val="accent2"/>
                </a:solidFill>
              </a:defRPr>
            </a:lvl6pPr>
            <a:lvl7pPr lvl="6" algn="ctr">
              <a:spcBef>
                <a:spcPts val="0"/>
              </a:spcBef>
              <a:spcAft>
                <a:spcPts val="0"/>
              </a:spcAft>
              <a:buClr>
                <a:schemeClr val="accent2"/>
              </a:buClr>
              <a:buSzPts val="7200"/>
              <a:buNone/>
              <a:defRPr sz="7200">
                <a:solidFill>
                  <a:schemeClr val="accent2"/>
                </a:solidFill>
              </a:defRPr>
            </a:lvl7pPr>
            <a:lvl8pPr lvl="7" algn="ctr">
              <a:spcBef>
                <a:spcPts val="0"/>
              </a:spcBef>
              <a:spcAft>
                <a:spcPts val="0"/>
              </a:spcAft>
              <a:buClr>
                <a:schemeClr val="accent2"/>
              </a:buClr>
              <a:buSzPts val="7200"/>
              <a:buNone/>
              <a:defRPr sz="7200">
                <a:solidFill>
                  <a:schemeClr val="accent2"/>
                </a:solidFill>
              </a:defRPr>
            </a:lvl8pPr>
            <a:lvl9pPr lvl="8" algn="ctr">
              <a:spcBef>
                <a:spcPts val="0"/>
              </a:spcBef>
              <a:spcAft>
                <a:spcPts val="0"/>
              </a:spcAft>
              <a:buClr>
                <a:schemeClr val="accent2"/>
              </a:buClr>
              <a:buSzPts val="7200"/>
              <a:buNone/>
              <a:defRPr sz="7200">
                <a:solidFill>
                  <a:schemeClr val="accent2"/>
                </a:solidFill>
              </a:defRPr>
            </a:lvl9pPr>
          </a:lstStyle>
          <a:p>
            <a:r>
              <a:t>xx%</a:t>
            </a:r>
          </a:p>
        </p:txBody>
      </p:sp>
      <p:sp>
        <p:nvSpPr>
          <p:cNvPr id="199" name="Google Shape;199;p13"/>
          <p:cNvSpPr txBox="1"/>
          <p:nvPr>
            <p:ph idx="1" type="subTitle"/>
          </p:nvPr>
        </p:nvSpPr>
        <p:spPr>
          <a:xfrm>
            <a:off x="2504850" y="3563671"/>
            <a:ext cx="4134300" cy="3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200" name="Google Shape;200;p13"/>
          <p:cNvSpPr/>
          <p:nvPr/>
        </p:nvSpPr>
        <p:spPr>
          <a:xfrm>
            <a:off x="2497850" y="4568875"/>
            <a:ext cx="1935763" cy="285601"/>
          </a:xfrm>
          <a:custGeom>
            <a:rect b="b" l="l" r="r" t="t"/>
            <a:pathLst>
              <a:path extrusionOk="0" h="2837" w="20116">
                <a:moveTo>
                  <a:pt x="1" y="1"/>
                </a:moveTo>
                <a:lnTo>
                  <a:pt x="1" y="2836"/>
                </a:lnTo>
                <a:lnTo>
                  <a:pt x="20115" y="2836"/>
                </a:lnTo>
                <a:lnTo>
                  <a:pt x="20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3"/>
          <p:cNvGrpSpPr/>
          <p:nvPr/>
        </p:nvGrpSpPr>
        <p:grpSpPr>
          <a:xfrm>
            <a:off x="0" y="4543023"/>
            <a:ext cx="9147800" cy="600410"/>
            <a:chOff x="0" y="4858375"/>
            <a:chExt cx="9147800" cy="285000"/>
          </a:xfrm>
        </p:grpSpPr>
        <p:sp>
          <p:nvSpPr>
            <p:cNvPr id="202" name="Google Shape;202;p13"/>
            <p:cNvSpPr/>
            <p:nvPr/>
          </p:nvSpPr>
          <p:spPr>
            <a:xfrm>
              <a:off x="22157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44314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66471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88628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solidFill>
          <a:schemeClr val="accent5"/>
        </a:solidFill>
      </p:bgPr>
    </p:bg>
    <p:spTree>
      <p:nvGrpSpPr>
        <p:cNvPr id="207" name="Shape 207"/>
        <p:cNvGrpSpPr/>
        <p:nvPr/>
      </p:nvGrpSpPr>
      <p:grpSpPr>
        <a:xfrm>
          <a:off x="0" y="0"/>
          <a:ext cx="0" cy="0"/>
          <a:chOff x="0" y="0"/>
          <a:chExt cx="0" cy="0"/>
        </a:xfrm>
      </p:grpSpPr>
      <p:sp>
        <p:nvSpPr>
          <p:cNvPr id="208" name="Google Shape;208;p14"/>
          <p:cNvSpPr/>
          <p:nvPr/>
        </p:nvSpPr>
        <p:spPr>
          <a:xfrm>
            <a:off x="3446550" y="572175"/>
            <a:ext cx="2245800" cy="22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4"/>
          <p:cNvGrpSpPr/>
          <p:nvPr/>
        </p:nvGrpSpPr>
        <p:grpSpPr>
          <a:xfrm>
            <a:off x="0" y="0"/>
            <a:ext cx="9150649" cy="2286311"/>
            <a:chOff x="0" y="0"/>
            <a:chExt cx="9150649" cy="2286311"/>
          </a:xfrm>
        </p:grpSpPr>
        <p:sp>
          <p:nvSpPr>
            <p:cNvPr id="210" name="Google Shape;210;p14"/>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0" y="1144251"/>
              <a:ext cx="572174" cy="569835"/>
            </a:xfrm>
            <a:custGeom>
              <a:rect b="b" l="l" r="r" t="t"/>
              <a:pathLst>
                <a:path extrusionOk="0" h="8040" w="8073">
                  <a:moveTo>
                    <a:pt x="0" y="0"/>
                  </a:moveTo>
                  <a:lnTo>
                    <a:pt x="0" y="8039"/>
                  </a:lnTo>
                  <a:lnTo>
                    <a:pt x="8073" y="8039"/>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141863" y="572141"/>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8578475"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8578475" y="1144251"/>
              <a:ext cx="572174" cy="569835"/>
            </a:xfrm>
            <a:custGeom>
              <a:rect b="b" l="l" r="r" t="t"/>
              <a:pathLst>
                <a:path extrusionOk="0" h="8040" w="8073">
                  <a:moveTo>
                    <a:pt x="0" y="0"/>
                  </a:moveTo>
                  <a:lnTo>
                    <a:pt x="0" y="8039"/>
                  </a:lnTo>
                  <a:lnTo>
                    <a:pt x="8073" y="8039"/>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8002075" y="1714066"/>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6849291"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1723250"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569575" y="171410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7424887" y="572175"/>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4"/>
          <p:cNvSpPr/>
          <p:nvPr/>
        </p:nvSpPr>
        <p:spPr>
          <a:xfrm>
            <a:off x="4495325" y="4568875"/>
            <a:ext cx="2422721" cy="574627"/>
          </a:xfrm>
          <a:custGeom>
            <a:rect b="b" l="l" r="r" t="t"/>
            <a:pathLst>
              <a:path extrusionOk="0" h="2837" w="20116">
                <a:moveTo>
                  <a:pt x="1" y="1"/>
                </a:moveTo>
                <a:lnTo>
                  <a:pt x="1" y="2836"/>
                </a:lnTo>
                <a:lnTo>
                  <a:pt x="20115" y="2836"/>
                </a:lnTo>
                <a:lnTo>
                  <a:pt x="201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2284398" y="4857898"/>
            <a:ext cx="2285982" cy="285601"/>
          </a:xfrm>
          <a:custGeom>
            <a:rect b="b" l="l" r="r" t="t"/>
            <a:pathLst>
              <a:path extrusionOk="0" h="2837" w="20116">
                <a:moveTo>
                  <a:pt x="1" y="1"/>
                </a:moveTo>
                <a:lnTo>
                  <a:pt x="1" y="2836"/>
                </a:lnTo>
                <a:lnTo>
                  <a:pt x="20115" y="2836"/>
                </a:lnTo>
                <a:lnTo>
                  <a:pt x="20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5" y="4857898"/>
            <a:ext cx="2285982" cy="285601"/>
          </a:xfrm>
          <a:custGeom>
            <a:rect b="b" l="l" r="r" t="t"/>
            <a:pathLst>
              <a:path extrusionOk="0" h="2837" w="20116">
                <a:moveTo>
                  <a:pt x="1" y="1"/>
                </a:moveTo>
                <a:lnTo>
                  <a:pt x="1" y="2836"/>
                </a:lnTo>
                <a:lnTo>
                  <a:pt x="20115" y="2836"/>
                </a:lnTo>
                <a:lnTo>
                  <a:pt x="201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6856393" y="4857898"/>
            <a:ext cx="2285982" cy="285601"/>
          </a:xfrm>
          <a:custGeom>
            <a:rect b="b" l="l" r="r" t="t"/>
            <a:pathLst>
              <a:path extrusionOk="0" h="2837" w="20116">
                <a:moveTo>
                  <a:pt x="1" y="1"/>
                </a:moveTo>
                <a:lnTo>
                  <a:pt x="1" y="2836"/>
                </a:lnTo>
                <a:lnTo>
                  <a:pt x="20115" y="2836"/>
                </a:lnTo>
                <a:lnTo>
                  <a:pt x="20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txBox="1"/>
          <p:nvPr>
            <p:ph type="title"/>
          </p:nvPr>
        </p:nvSpPr>
        <p:spPr>
          <a:xfrm>
            <a:off x="2099700" y="3011425"/>
            <a:ext cx="4944600" cy="606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p:txBody>
      </p:sp>
      <p:sp>
        <p:nvSpPr>
          <p:cNvPr id="225" name="Google Shape;225;p14"/>
          <p:cNvSpPr txBox="1"/>
          <p:nvPr>
            <p:ph hasCustomPrompt="1" idx="2" type="title"/>
          </p:nvPr>
        </p:nvSpPr>
        <p:spPr>
          <a:xfrm>
            <a:off x="3430150" y="1833792"/>
            <a:ext cx="2283600" cy="98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7200"/>
              <a:buNone/>
              <a:defRPr sz="12000">
                <a:solidFill>
                  <a:schemeClr val="lt2"/>
                </a:solidFill>
              </a:defRPr>
            </a:lvl1pPr>
            <a:lvl2pPr lvl="1" algn="ctr">
              <a:spcBef>
                <a:spcPts val="0"/>
              </a:spcBef>
              <a:spcAft>
                <a:spcPts val="0"/>
              </a:spcAft>
              <a:buClr>
                <a:schemeClr val="accent2"/>
              </a:buClr>
              <a:buSzPts val="7200"/>
              <a:buNone/>
              <a:defRPr sz="7200">
                <a:solidFill>
                  <a:schemeClr val="accent2"/>
                </a:solidFill>
              </a:defRPr>
            </a:lvl2pPr>
            <a:lvl3pPr lvl="2" algn="ctr">
              <a:spcBef>
                <a:spcPts val="0"/>
              </a:spcBef>
              <a:spcAft>
                <a:spcPts val="0"/>
              </a:spcAft>
              <a:buClr>
                <a:schemeClr val="accent2"/>
              </a:buClr>
              <a:buSzPts val="7200"/>
              <a:buNone/>
              <a:defRPr sz="7200">
                <a:solidFill>
                  <a:schemeClr val="accent2"/>
                </a:solidFill>
              </a:defRPr>
            </a:lvl3pPr>
            <a:lvl4pPr lvl="3" algn="ctr">
              <a:spcBef>
                <a:spcPts val="0"/>
              </a:spcBef>
              <a:spcAft>
                <a:spcPts val="0"/>
              </a:spcAft>
              <a:buClr>
                <a:schemeClr val="accent2"/>
              </a:buClr>
              <a:buSzPts val="7200"/>
              <a:buNone/>
              <a:defRPr sz="7200">
                <a:solidFill>
                  <a:schemeClr val="accent2"/>
                </a:solidFill>
              </a:defRPr>
            </a:lvl4pPr>
            <a:lvl5pPr lvl="4" algn="ctr">
              <a:spcBef>
                <a:spcPts val="0"/>
              </a:spcBef>
              <a:spcAft>
                <a:spcPts val="0"/>
              </a:spcAft>
              <a:buClr>
                <a:schemeClr val="accent2"/>
              </a:buClr>
              <a:buSzPts val="7200"/>
              <a:buNone/>
              <a:defRPr sz="7200">
                <a:solidFill>
                  <a:schemeClr val="accent2"/>
                </a:solidFill>
              </a:defRPr>
            </a:lvl5pPr>
            <a:lvl6pPr lvl="5" algn="ctr">
              <a:spcBef>
                <a:spcPts val="0"/>
              </a:spcBef>
              <a:spcAft>
                <a:spcPts val="0"/>
              </a:spcAft>
              <a:buClr>
                <a:schemeClr val="accent2"/>
              </a:buClr>
              <a:buSzPts val="7200"/>
              <a:buNone/>
              <a:defRPr sz="7200">
                <a:solidFill>
                  <a:schemeClr val="accent2"/>
                </a:solidFill>
              </a:defRPr>
            </a:lvl6pPr>
            <a:lvl7pPr lvl="6" algn="ctr">
              <a:spcBef>
                <a:spcPts val="0"/>
              </a:spcBef>
              <a:spcAft>
                <a:spcPts val="0"/>
              </a:spcAft>
              <a:buClr>
                <a:schemeClr val="accent2"/>
              </a:buClr>
              <a:buSzPts val="7200"/>
              <a:buNone/>
              <a:defRPr sz="7200">
                <a:solidFill>
                  <a:schemeClr val="accent2"/>
                </a:solidFill>
              </a:defRPr>
            </a:lvl7pPr>
            <a:lvl8pPr lvl="7" algn="ctr">
              <a:spcBef>
                <a:spcPts val="0"/>
              </a:spcBef>
              <a:spcAft>
                <a:spcPts val="0"/>
              </a:spcAft>
              <a:buClr>
                <a:schemeClr val="accent2"/>
              </a:buClr>
              <a:buSzPts val="7200"/>
              <a:buNone/>
              <a:defRPr sz="7200">
                <a:solidFill>
                  <a:schemeClr val="accent2"/>
                </a:solidFill>
              </a:defRPr>
            </a:lvl8pPr>
            <a:lvl9pPr lvl="8" algn="ctr">
              <a:spcBef>
                <a:spcPts val="0"/>
              </a:spcBef>
              <a:spcAft>
                <a:spcPts val="0"/>
              </a:spcAft>
              <a:buClr>
                <a:schemeClr val="accent2"/>
              </a:buClr>
              <a:buSzPts val="7200"/>
              <a:buNone/>
              <a:defRPr sz="7200">
                <a:solidFill>
                  <a:schemeClr val="accent2"/>
                </a:solidFill>
              </a:defRPr>
            </a:lvl9pPr>
          </a:lstStyle>
          <a:p>
            <a:r>
              <a:t>xx%</a:t>
            </a:r>
          </a:p>
        </p:txBody>
      </p:sp>
      <p:sp>
        <p:nvSpPr>
          <p:cNvPr id="226" name="Google Shape;226;p14"/>
          <p:cNvSpPr txBox="1"/>
          <p:nvPr>
            <p:ph idx="1" type="subTitle"/>
          </p:nvPr>
        </p:nvSpPr>
        <p:spPr>
          <a:xfrm>
            <a:off x="2504850" y="3563671"/>
            <a:ext cx="4134300" cy="3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227" name="Google Shape;227;p14"/>
          <p:cNvSpPr/>
          <p:nvPr/>
        </p:nvSpPr>
        <p:spPr>
          <a:xfrm>
            <a:off x="4716059" y="4568875"/>
            <a:ext cx="1935763" cy="285601"/>
          </a:xfrm>
          <a:custGeom>
            <a:rect b="b" l="l" r="r" t="t"/>
            <a:pathLst>
              <a:path extrusionOk="0" h="2837" w="20116">
                <a:moveTo>
                  <a:pt x="1" y="1"/>
                </a:moveTo>
                <a:lnTo>
                  <a:pt x="1" y="2836"/>
                </a:lnTo>
                <a:lnTo>
                  <a:pt x="20115" y="2836"/>
                </a:lnTo>
                <a:lnTo>
                  <a:pt x="201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4"/>
          <p:cNvGrpSpPr/>
          <p:nvPr/>
        </p:nvGrpSpPr>
        <p:grpSpPr>
          <a:xfrm>
            <a:off x="0" y="4543023"/>
            <a:ext cx="9147800" cy="600410"/>
            <a:chOff x="0" y="4858375"/>
            <a:chExt cx="9147800" cy="285000"/>
          </a:xfrm>
        </p:grpSpPr>
        <p:sp>
          <p:nvSpPr>
            <p:cNvPr id="229" name="Google Shape;229;p14"/>
            <p:cNvSpPr/>
            <p:nvPr/>
          </p:nvSpPr>
          <p:spPr>
            <a:xfrm>
              <a:off x="22157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4314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66471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88628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
    <p:bg>
      <p:bgPr>
        <a:solidFill>
          <a:schemeClr val="accent5"/>
        </a:solidFill>
      </p:bgPr>
    </p:bg>
    <p:spTree>
      <p:nvGrpSpPr>
        <p:cNvPr id="234" name="Shape 234"/>
        <p:cNvGrpSpPr/>
        <p:nvPr/>
      </p:nvGrpSpPr>
      <p:grpSpPr>
        <a:xfrm>
          <a:off x="0" y="0"/>
          <a:ext cx="0" cy="0"/>
          <a:chOff x="0" y="0"/>
          <a:chExt cx="0" cy="0"/>
        </a:xfrm>
      </p:grpSpPr>
      <p:sp>
        <p:nvSpPr>
          <p:cNvPr id="235" name="Google Shape;235;p15"/>
          <p:cNvSpPr/>
          <p:nvPr/>
        </p:nvSpPr>
        <p:spPr>
          <a:xfrm>
            <a:off x="3446550" y="572175"/>
            <a:ext cx="2245800" cy="22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5"/>
          <p:cNvGrpSpPr/>
          <p:nvPr/>
        </p:nvGrpSpPr>
        <p:grpSpPr>
          <a:xfrm>
            <a:off x="0" y="0"/>
            <a:ext cx="9155649" cy="2286311"/>
            <a:chOff x="0" y="0"/>
            <a:chExt cx="9155649" cy="2286311"/>
          </a:xfrm>
        </p:grpSpPr>
        <p:sp>
          <p:nvSpPr>
            <p:cNvPr id="237" name="Google Shape;237;p15"/>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563750" y="1144251"/>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0" y="1714066"/>
              <a:ext cx="572174" cy="572245"/>
            </a:xfrm>
            <a:custGeom>
              <a:rect b="b" l="l" r="r" t="t"/>
              <a:pathLst>
                <a:path extrusionOk="0" h="8074" w="8073">
                  <a:moveTo>
                    <a:pt x="0" y="1"/>
                  </a:moveTo>
                  <a:lnTo>
                    <a:pt x="0"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8578475"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8011300" y="1144251"/>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8583475" y="1714066"/>
              <a:ext cx="572174" cy="572245"/>
            </a:xfrm>
            <a:custGeom>
              <a:rect b="b" l="l" r="r" t="t"/>
              <a:pathLst>
                <a:path extrusionOk="0" h="8074" w="8073">
                  <a:moveTo>
                    <a:pt x="0" y="1"/>
                  </a:moveTo>
                  <a:lnTo>
                    <a:pt x="0"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6849291" y="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1723250" y="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5"/>
          <p:cNvSpPr/>
          <p:nvPr/>
        </p:nvSpPr>
        <p:spPr>
          <a:xfrm>
            <a:off x="6722825" y="4568875"/>
            <a:ext cx="2422721" cy="574627"/>
          </a:xfrm>
          <a:custGeom>
            <a:rect b="b" l="l" r="r" t="t"/>
            <a:pathLst>
              <a:path extrusionOk="0" h="2837" w="20116">
                <a:moveTo>
                  <a:pt x="1" y="1"/>
                </a:moveTo>
                <a:lnTo>
                  <a:pt x="1" y="2836"/>
                </a:lnTo>
                <a:lnTo>
                  <a:pt x="20115" y="2836"/>
                </a:lnTo>
                <a:lnTo>
                  <a:pt x="201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2284398" y="4857898"/>
            <a:ext cx="2285982" cy="285601"/>
          </a:xfrm>
          <a:custGeom>
            <a:rect b="b" l="l" r="r" t="t"/>
            <a:pathLst>
              <a:path extrusionOk="0" h="2837" w="20116">
                <a:moveTo>
                  <a:pt x="1" y="1"/>
                </a:moveTo>
                <a:lnTo>
                  <a:pt x="1" y="2836"/>
                </a:lnTo>
                <a:lnTo>
                  <a:pt x="20115" y="2836"/>
                </a:lnTo>
                <a:lnTo>
                  <a:pt x="20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4570395" y="4857898"/>
            <a:ext cx="2285982" cy="285601"/>
          </a:xfrm>
          <a:custGeom>
            <a:rect b="b" l="l" r="r" t="t"/>
            <a:pathLst>
              <a:path extrusionOk="0" h="2837" w="20116">
                <a:moveTo>
                  <a:pt x="1" y="1"/>
                </a:moveTo>
                <a:lnTo>
                  <a:pt x="1" y="2836"/>
                </a:lnTo>
                <a:lnTo>
                  <a:pt x="20115" y="2836"/>
                </a:lnTo>
                <a:lnTo>
                  <a:pt x="201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1607" y="4857898"/>
            <a:ext cx="2285982" cy="285601"/>
          </a:xfrm>
          <a:custGeom>
            <a:rect b="b" l="l" r="r" t="t"/>
            <a:pathLst>
              <a:path extrusionOk="0" h="2837" w="20116">
                <a:moveTo>
                  <a:pt x="1" y="1"/>
                </a:moveTo>
                <a:lnTo>
                  <a:pt x="1" y="2836"/>
                </a:lnTo>
                <a:lnTo>
                  <a:pt x="20115" y="2836"/>
                </a:lnTo>
                <a:lnTo>
                  <a:pt x="201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txBox="1"/>
          <p:nvPr>
            <p:ph type="title"/>
          </p:nvPr>
        </p:nvSpPr>
        <p:spPr>
          <a:xfrm>
            <a:off x="2099700" y="3011425"/>
            <a:ext cx="4944600" cy="606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8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50" name="Google Shape;250;p15"/>
          <p:cNvSpPr txBox="1"/>
          <p:nvPr>
            <p:ph hasCustomPrompt="1" idx="2" type="title"/>
          </p:nvPr>
        </p:nvSpPr>
        <p:spPr>
          <a:xfrm>
            <a:off x="3430150" y="1833792"/>
            <a:ext cx="2283600" cy="98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7200"/>
              <a:buNone/>
              <a:defRPr sz="12000">
                <a:solidFill>
                  <a:schemeClr val="accent5"/>
                </a:solidFill>
              </a:defRPr>
            </a:lvl1pPr>
            <a:lvl2pPr lvl="1" algn="ctr">
              <a:spcBef>
                <a:spcPts val="0"/>
              </a:spcBef>
              <a:spcAft>
                <a:spcPts val="0"/>
              </a:spcAft>
              <a:buClr>
                <a:schemeClr val="accent2"/>
              </a:buClr>
              <a:buSzPts val="7200"/>
              <a:buNone/>
              <a:defRPr sz="7200">
                <a:solidFill>
                  <a:schemeClr val="accent2"/>
                </a:solidFill>
              </a:defRPr>
            </a:lvl2pPr>
            <a:lvl3pPr lvl="2" algn="ctr">
              <a:spcBef>
                <a:spcPts val="0"/>
              </a:spcBef>
              <a:spcAft>
                <a:spcPts val="0"/>
              </a:spcAft>
              <a:buClr>
                <a:schemeClr val="accent2"/>
              </a:buClr>
              <a:buSzPts val="7200"/>
              <a:buNone/>
              <a:defRPr sz="7200">
                <a:solidFill>
                  <a:schemeClr val="accent2"/>
                </a:solidFill>
              </a:defRPr>
            </a:lvl3pPr>
            <a:lvl4pPr lvl="3" algn="ctr">
              <a:spcBef>
                <a:spcPts val="0"/>
              </a:spcBef>
              <a:spcAft>
                <a:spcPts val="0"/>
              </a:spcAft>
              <a:buClr>
                <a:schemeClr val="accent2"/>
              </a:buClr>
              <a:buSzPts val="7200"/>
              <a:buNone/>
              <a:defRPr sz="7200">
                <a:solidFill>
                  <a:schemeClr val="accent2"/>
                </a:solidFill>
              </a:defRPr>
            </a:lvl4pPr>
            <a:lvl5pPr lvl="4" algn="ctr">
              <a:spcBef>
                <a:spcPts val="0"/>
              </a:spcBef>
              <a:spcAft>
                <a:spcPts val="0"/>
              </a:spcAft>
              <a:buClr>
                <a:schemeClr val="accent2"/>
              </a:buClr>
              <a:buSzPts val="7200"/>
              <a:buNone/>
              <a:defRPr sz="7200">
                <a:solidFill>
                  <a:schemeClr val="accent2"/>
                </a:solidFill>
              </a:defRPr>
            </a:lvl5pPr>
            <a:lvl6pPr lvl="5" algn="ctr">
              <a:spcBef>
                <a:spcPts val="0"/>
              </a:spcBef>
              <a:spcAft>
                <a:spcPts val="0"/>
              </a:spcAft>
              <a:buClr>
                <a:schemeClr val="accent2"/>
              </a:buClr>
              <a:buSzPts val="7200"/>
              <a:buNone/>
              <a:defRPr sz="7200">
                <a:solidFill>
                  <a:schemeClr val="accent2"/>
                </a:solidFill>
              </a:defRPr>
            </a:lvl6pPr>
            <a:lvl7pPr lvl="6" algn="ctr">
              <a:spcBef>
                <a:spcPts val="0"/>
              </a:spcBef>
              <a:spcAft>
                <a:spcPts val="0"/>
              </a:spcAft>
              <a:buClr>
                <a:schemeClr val="accent2"/>
              </a:buClr>
              <a:buSzPts val="7200"/>
              <a:buNone/>
              <a:defRPr sz="7200">
                <a:solidFill>
                  <a:schemeClr val="accent2"/>
                </a:solidFill>
              </a:defRPr>
            </a:lvl7pPr>
            <a:lvl8pPr lvl="7" algn="ctr">
              <a:spcBef>
                <a:spcPts val="0"/>
              </a:spcBef>
              <a:spcAft>
                <a:spcPts val="0"/>
              </a:spcAft>
              <a:buClr>
                <a:schemeClr val="accent2"/>
              </a:buClr>
              <a:buSzPts val="7200"/>
              <a:buNone/>
              <a:defRPr sz="7200">
                <a:solidFill>
                  <a:schemeClr val="accent2"/>
                </a:solidFill>
              </a:defRPr>
            </a:lvl8pPr>
            <a:lvl9pPr lvl="8" algn="ctr">
              <a:spcBef>
                <a:spcPts val="0"/>
              </a:spcBef>
              <a:spcAft>
                <a:spcPts val="0"/>
              </a:spcAft>
              <a:buClr>
                <a:schemeClr val="accent2"/>
              </a:buClr>
              <a:buSzPts val="7200"/>
              <a:buNone/>
              <a:defRPr sz="7200">
                <a:solidFill>
                  <a:schemeClr val="accent2"/>
                </a:solidFill>
              </a:defRPr>
            </a:lvl9pPr>
          </a:lstStyle>
          <a:p>
            <a:r>
              <a:t>xx%</a:t>
            </a:r>
          </a:p>
        </p:txBody>
      </p:sp>
      <p:sp>
        <p:nvSpPr>
          <p:cNvPr id="251" name="Google Shape;251;p15"/>
          <p:cNvSpPr txBox="1"/>
          <p:nvPr>
            <p:ph idx="1" type="subTitle"/>
          </p:nvPr>
        </p:nvSpPr>
        <p:spPr>
          <a:xfrm>
            <a:off x="2504850" y="3563671"/>
            <a:ext cx="4134300" cy="3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52" name="Google Shape;252;p15"/>
          <p:cNvSpPr/>
          <p:nvPr/>
        </p:nvSpPr>
        <p:spPr>
          <a:xfrm>
            <a:off x="6930500" y="4568875"/>
            <a:ext cx="1935763" cy="285601"/>
          </a:xfrm>
          <a:custGeom>
            <a:rect b="b" l="l" r="r" t="t"/>
            <a:pathLst>
              <a:path extrusionOk="0" h="2837" w="20116">
                <a:moveTo>
                  <a:pt x="1" y="1"/>
                </a:moveTo>
                <a:lnTo>
                  <a:pt x="1" y="2836"/>
                </a:lnTo>
                <a:lnTo>
                  <a:pt x="20115" y="2836"/>
                </a:lnTo>
                <a:lnTo>
                  <a:pt x="20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5"/>
          <p:cNvGrpSpPr/>
          <p:nvPr/>
        </p:nvGrpSpPr>
        <p:grpSpPr>
          <a:xfrm>
            <a:off x="0" y="4543023"/>
            <a:ext cx="9147800" cy="600410"/>
            <a:chOff x="0" y="4858375"/>
            <a:chExt cx="9147800" cy="285000"/>
          </a:xfrm>
        </p:grpSpPr>
        <p:sp>
          <p:nvSpPr>
            <p:cNvPr id="254" name="Google Shape;254;p15"/>
            <p:cNvSpPr/>
            <p:nvPr/>
          </p:nvSpPr>
          <p:spPr>
            <a:xfrm>
              <a:off x="22157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44314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66471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88628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259" name="Shape 259"/>
        <p:cNvGrpSpPr/>
        <p:nvPr/>
      </p:nvGrpSpPr>
      <p:grpSpPr>
        <a:xfrm>
          <a:off x="0" y="0"/>
          <a:ext cx="0" cy="0"/>
          <a:chOff x="0" y="0"/>
          <a:chExt cx="0" cy="0"/>
        </a:xfrm>
      </p:grpSpPr>
      <p:sp>
        <p:nvSpPr>
          <p:cNvPr id="260" name="Google Shape;260;p16"/>
          <p:cNvSpPr txBox="1"/>
          <p:nvPr>
            <p:ph type="title"/>
          </p:nvPr>
        </p:nvSpPr>
        <p:spPr>
          <a:xfrm>
            <a:off x="424988" y="3084086"/>
            <a:ext cx="2110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700">
                <a:solidFill>
                  <a:schemeClr val="accent5"/>
                </a:solidFill>
              </a:defRPr>
            </a:lvl1pPr>
            <a:lvl2pPr lvl="1" algn="ctr">
              <a:spcBef>
                <a:spcPts val="0"/>
              </a:spcBef>
              <a:spcAft>
                <a:spcPts val="0"/>
              </a:spcAft>
              <a:buClr>
                <a:schemeClr val="accent1"/>
              </a:buClr>
              <a:buSzPts val="1800"/>
              <a:buNone/>
              <a:defRPr sz="1800">
                <a:solidFill>
                  <a:schemeClr val="accent1"/>
                </a:solidFill>
              </a:defRPr>
            </a:lvl2pPr>
            <a:lvl3pPr lvl="2" algn="ctr">
              <a:spcBef>
                <a:spcPts val="0"/>
              </a:spcBef>
              <a:spcAft>
                <a:spcPts val="0"/>
              </a:spcAft>
              <a:buClr>
                <a:schemeClr val="accent1"/>
              </a:buClr>
              <a:buSzPts val="1800"/>
              <a:buNone/>
              <a:defRPr sz="1800">
                <a:solidFill>
                  <a:schemeClr val="accent1"/>
                </a:solidFill>
              </a:defRPr>
            </a:lvl3pPr>
            <a:lvl4pPr lvl="3" algn="ctr">
              <a:spcBef>
                <a:spcPts val="0"/>
              </a:spcBef>
              <a:spcAft>
                <a:spcPts val="0"/>
              </a:spcAft>
              <a:buClr>
                <a:schemeClr val="accent1"/>
              </a:buClr>
              <a:buSzPts val="1800"/>
              <a:buNone/>
              <a:defRPr sz="1800">
                <a:solidFill>
                  <a:schemeClr val="accent1"/>
                </a:solidFill>
              </a:defRPr>
            </a:lvl4pPr>
            <a:lvl5pPr lvl="4" algn="ctr">
              <a:spcBef>
                <a:spcPts val="0"/>
              </a:spcBef>
              <a:spcAft>
                <a:spcPts val="0"/>
              </a:spcAft>
              <a:buClr>
                <a:schemeClr val="accent1"/>
              </a:buClr>
              <a:buSzPts val="1800"/>
              <a:buNone/>
              <a:defRPr sz="1800">
                <a:solidFill>
                  <a:schemeClr val="accent1"/>
                </a:solidFill>
              </a:defRPr>
            </a:lvl5pPr>
            <a:lvl6pPr lvl="5" algn="ctr">
              <a:spcBef>
                <a:spcPts val="0"/>
              </a:spcBef>
              <a:spcAft>
                <a:spcPts val="0"/>
              </a:spcAft>
              <a:buClr>
                <a:schemeClr val="accent1"/>
              </a:buClr>
              <a:buSzPts val="1800"/>
              <a:buNone/>
              <a:defRPr sz="1800">
                <a:solidFill>
                  <a:schemeClr val="accent1"/>
                </a:solidFill>
              </a:defRPr>
            </a:lvl6pPr>
            <a:lvl7pPr lvl="6" algn="ctr">
              <a:spcBef>
                <a:spcPts val="0"/>
              </a:spcBef>
              <a:spcAft>
                <a:spcPts val="0"/>
              </a:spcAft>
              <a:buClr>
                <a:schemeClr val="accent1"/>
              </a:buClr>
              <a:buSzPts val="1800"/>
              <a:buNone/>
              <a:defRPr sz="1800">
                <a:solidFill>
                  <a:schemeClr val="accent1"/>
                </a:solidFill>
              </a:defRPr>
            </a:lvl7pPr>
            <a:lvl8pPr lvl="7" algn="ctr">
              <a:spcBef>
                <a:spcPts val="0"/>
              </a:spcBef>
              <a:spcAft>
                <a:spcPts val="0"/>
              </a:spcAft>
              <a:buClr>
                <a:schemeClr val="accent1"/>
              </a:buClr>
              <a:buSzPts val="1800"/>
              <a:buNone/>
              <a:defRPr sz="1800">
                <a:solidFill>
                  <a:schemeClr val="accent1"/>
                </a:solidFill>
              </a:defRPr>
            </a:lvl8pPr>
            <a:lvl9pPr lvl="8" algn="ctr">
              <a:spcBef>
                <a:spcPts val="0"/>
              </a:spcBef>
              <a:spcAft>
                <a:spcPts val="0"/>
              </a:spcAft>
              <a:buClr>
                <a:schemeClr val="accent1"/>
              </a:buClr>
              <a:buSzPts val="1800"/>
              <a:buNone/>
              <a:defRPr sz="1800">
                <a:solidFill>
                  <a:schemeClr val="accent1"/>
                </a:solidFill>
              </a:defRPr>
            </a:lvl9pPr>
          </a:lstStyle>
          <a:p/>
        </p:txBody>
      </p:sp>
      <p:sp>
        <p:nvSpPr>
          <p:cNvPr id="261" name="Google Shape;261;p16"/>
          <p:cNvSpPr txBox="1"/>
          <p:nvPr>
            <p:ph idx="1" type="subTitle"/>
          </p:nvPr>
        </p:nvSpPr>
        <p:spPr>
          <a:xfrm>
            <a:off x="742388" y="3500524"/>
            <a:ext cx="1476000" cy="80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2" name="Google Shape;262;p16"/>
          <p:cNvSpPr txBox="1"/>
          <p:nvPr>
            <p:ph idx="2" type="title"/>
          </p:nvPr>
        </p:nvSpPr>
        <p:spPr>
          <a:xfrm>
            <a:off x="2486325" y="3084086"/>
            <a:ext cx="2110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700">
                <a:solidFill>
                  <a:schemeClr val="accent5"/>
                </a:solidFill>
              </a:defRPr>
            </a:lvl1pPr>
            <a:lvl2pPr lvl="1" algn="ctr">
              <a:spcBef>
                <a:spcPts val="0"/>
              </a:spcBef>
              <a:spcAft>
                <a:spcPts val="0"/>
              </a:spcAft>
              <a:buClr>
                <a:schemeClr val="accent1"/>
              </a:buClr>
              <a:buSzPts val="1800"/>
              <a:buNone/>
              <a:defRPr sz="1800">
                <a:solidFill>
                  <a:schemeClr val="accent1"/>
                </a:solidFill>
              </a:defRPr>
            </a:lvl2pPr>
            <a:lvl3pPr lvl="2" algn="ctr">
              <a:spcBef>
                <a:spcPts val="0"/>
              </a:spcBef>
              <a:spcAft>
                <a:spcPts val="0"/>
              </a:spcAft>
              <a:buClr>
                <a:schemeClr val="accent1"/>
              </a:buClr>
              <a:buSzPts val="1800"/>
              <a:buNone/>
              <a:defRPr sz="1800">
                <a:solidFill>
                  <a:schemeClr val="accent1"/>
                </a:solidFill>
              </a:defRPr>
            </a:lvl3pPr>
            <a:lvl4pPr lvl="3" algn="ctr">
              <a:spcBef>
                <a:spcPts val="0"/>
              </a:spcBef>
              <a:spcAft>
                <a:spcPts val="0"/>
              </a:spcAft>
              <a:buClr>
                <a:schemeClr val="accent1"/>
              </a:buClr>
              <a:buSzPts val="1800"/>
              <a:buNone/>
              <a:defRPr sz="1800">
                <a:solidFill>
                  <a:schemeClr val="accent1"/>
                </a:solidFill>
              </a:defRPr>
            </a:lvl4pPr>
            <a:lvl5pPr lvl="4" algn="ctr">
              <a:spcBef>
                <a:spcPts val="0"/>
              </a:spcBef>
              <a:spcAft>
                <a:spcPts val="0"/>
              </a:spcAft>
              <a:buClr>
                <a:schemeClr val="accent1"/>
              </a:buClr>
              <a:buSzPts val="1800"/>
              <a:buNone/>
              <a:defRPr sz="1800">
                <a:solidFill>
                  <a:schemeClr val="accent1"/>
                </a:solidFill>
              </a:defRPr>
            </a:lvl5pPr>
            <a:lvl6pPr lvl="5" algn="ctr">
              <a:spcBef>
                <a:spcPts val="0"/>
              </a:spcBef>
              <a:spcAft>
                <a:spcPts val="0"/>
              </a:spcAft>
              <a:buClr>
                <a:schemeClr val="accent1"/>
              </a:buClr>
              <a:buSzPts val="1800"/>
              <a:buNone/>
              <a:defRPr sz="1800">
                <a:solidFill>
                  <a:schemeClr val="accent1"/>
                </a:solidFill>
              </a:defRPr>
            </a:lvl6pPr>
            <a:lvl7pPr lvl="6" algn="ctr">
              <a:spcBef>
                <a:spcPts val="0"/>
              </a:spcBef>
              <a:spcAft>
                <a:spcPts val="0"/>
              </a:spcAft>
              <a:buClr>
                <a:schemeClr val="accent1"/>
              </a:buClr>
              <a:buSzPts val="1800"/>
              <a:buNone/>
              <a:defRPr sz="1800">
                <a:solidFill>
                  <a:schemeClr val="accent1"/>
                </a:solidFill>
              </a:defRPr>
            </a:lvl7pPr>
            <a:lvl8pPr lvl="7" algn="ctr">
              <a:spcBef>
                <a:spcPts val="0"/>
              </a:spcBef>
              <a:spcAft>
                <a:spcPts val="0"/>
              </a:spcAft>
              <a:buClr>
                <a:schemeClr val="accent1"/>
              </a:buClr>
              <a:buSzPts val="1800"/>
              <a:buNone/>
              <a:defRPr sz="1800">
                <a:solidFill>
                  <a:schemeClr val="accent1"/>
                </a:solidFill>
              </a:defRPr>
            </a:lvl8pPr>
            <a:lvl9pPr lvl="8" algn="ctr">
              <a:spcBef>
                <a:spcPts val="0"/>
              </a:spcBef>
              <a:spcAft>
                <a:spcPts val="0"/>
              </a:spcAft>
              <a:buClr>
                <a:schemeClr val="accent1"/>
              </a:buClr>
              <a:buSzPts val="1800"/>
              <a:buNone/>
              <a:defRPr sz="1800">
                <a:solidFill>
                  <a:schemeClr val="accent1"/>
                </a:solidFill>
              </a:defRPr>
            </a:lvl9pPr>
          </a:lstStyle>
          <a:p/>
        </p:txBody>
      </p:sp>
      <p:sp>
        <p:nvSpPr>
          <p:cNvPr id="263" name="Google Shape;263;p16"/>
          <p:cNvSpPr txBox="1"/>
          <p:nvPr>
            <p:ph idx="3" type="subTitle"/>
          </p:nvPr>
        </p:nvSpPr>
        <p:spPr>
          <a:xfrm>
            <a:off x="2803725" y="3500524"/>
            <a:ext cx="1476000" cy="80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4" name="Google Shape;264;p16"/>
          <p:cNvSpPr txBox="1"/>
          <p:nvPr>
            <p:ph idx="4" type="title"/>
          </p:nvPr>
        </p:nvSpPr>
        <p:spPr>
          <a:xfrm>
            <a:off x="4547650" y="3084086"/>
            <a:ext cx="2110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700">
                <a:solidFill>
                  <a:schemeClr val="accent5"/>
                </a:solidFill>
              </a:defRPr>
            </a:lvl1pPr>
            <a:lvl2pPr lvl="1" algn="ctr">
              <a:spcBef>
                <a:spcPts val="0"/>
              </a:spcBef>
              <a:spcAft>
                <a:spcPts val="0"/>
              </a:spcAft>
              <a:buClr>
                <a:schemeClr val="accent1"/>
              </a:buClr>
              <a:buSzPts val="1800"/>
              <a:buNone/>
              <a:defRPr sz="1800">
                <a:solidFill>
                  <a:schemeClr val="accent1"/>
                </a:solidFill>
              </a:defRPr>
            </a:lvl2pPr>
            <a:lvl3pPr lvl="2" algn="ctr">
              <a:spcBef>
                <a:spcPts val="0"/>
              </a:spcBef>
              <a:spcAft>
                <a:spcPts val="0"/>
              </a:spcAft>
              <a:buClr>
                <a:schemeClr val="accent1"/>
              </a:buClr>
              <a:buSzPts val="1800"/>
              <a:buNone/>
              <a:defRPr sz="1800">
                <a:solidFill>
                  <a:schemeClr val="accent1"/>
                </a:solidFill>
              </a:defRPr>
            </a:lvl3pPr>
            <a:lvl4pPr lvl="3" algn="ctr">
              <a:spcBef>
                <a:spcPts val="0"/>
              </a:spcBef>
              <a:spcAft>
                <a:spcPts val="0"/>
              </a:spcAft>
              <a:buClr>
                <a:schemeClr val="accent1"/>
              </a:buClr>
              <a:buSzPts val="1800"/>
              <a:buNone/>
              <a:defRPr sz="1800">
                <a:solidFill>
                  <a:schemeClr val="accent1"/>
                </a:solidFill>
              </a:defRPr>
            </a:lvl4pPr>
            <a:lvl5pPr lvl="4" algn="ctr">
              <a:spcBef>
                <a:spcPts val="0"/>
              </a:spcBef>
              <a:spcAft>
                <a:spcPts val="0"/>
              </a:spcAft>
              <a:buClr>
                <a:schemeClr val="accent1"/>
              </a:buClr>
              <a:buSzPts val="1800"/>
              <a:buNone/>
              <a:defRPr sz="1800">
                <a:solidFill>
                  <a:schemeClr val="accent1"/>
                </a:solidFill>
              </a:defRPr>
            </a:lvl5pPr>
            <a:lvl6pPr lvl="5" algn="ctr">
              <a:spcBef>
                <a:spcPts val="0"/>
              </a:spcBef>
              <a:spcAft>
                <a:spcPts val="0"/>
              </a:spcAft>
              <a:buClr>
                <a:schemeClr val="accent1"/>
              </a:buClr>
              <a:buSzPts val="1800"/>
              <a:buNone/>
              <a:defRPr sz="1800">
                <a:solidFill>
                  <a:schemeClr val="accent1"/>
                </a:solidFill>
              </a:defRPr>
            </a:lvl6pPr>
            <a:lvl7pPr lvl="6" algn="ctr">
              <a:spcBef>
                <a:spcPts val="0"/>
              </a:spcBef>
              <a:spcAft>
                <a:spcPts val="0"/>
              </a:spcAft>
              <a:buClr>
                <a:schemeClr val="accent1"/>
              </a:buClr>
              <a:buSzPts val="1800"/>
              <a:buNone/>
              <a:defRPr sz="1800">
                <a:solidFill>
                  <a:schemeClr val="accent1"/>
                </a:solidFill>
              </a:defRPr>
            </a:lvl7pPr>
            <a:lvl8pPr lvl="7" algn="ctr">
              <a:spcBef>
                <a:spcPts val="0"/>
              </a:spcBef>
              <a:spcAft>
                <a:spcPts val="0"/>
              </a:spcAft>
              <a:buClr>
                <a:schemeClr val="accent1"/>
              </a:buClr>
              <a:buSzPts val="1800"/>
              <a:buNone/>
              <a:defRPr sz="1800">
                <a:solidFill>
                  <a:schemeClr val="accent1"/>
                </a:solidFill>
              </a:defRPr>
            </a:lvl8pPr>
            <a:lvl9pPr lvl="8" algn="ctr">
              <a:spcBef>
                <a:spcPts val="0"/>
              </a:spcBef>
              <a:spcAft>
                <a:spcPts val="0"/>
              </a:spcAft>
              <a:buClr>
                <a:schemeClr val="accent1"/>
              </a:buClr>
              <a:buSzPts val="1800"/>
              <a:buNone/>
              <a:defRPr sz="1800">
                <a:solidFill>
                  <a:schemeClr val="accent1"/>
                </a:solidFill>
              </a:defRPr>
            </a:lvl9pPr>
          </a:lstStyle>
          <a:p/>
        </p:txBody>
      </p:sp>
      <p:sp>
        <p:nvSpPr>
          <p:cNvPr id="265" name="Google Shape;265;p16"/>
          <p:cNvSpPr txBox="1"/>
          <p:nvPr>
            <p:ph idx="5" type="subTitle"/>
          </p:nvPr>
        </p:nvSpPr>
        <p:spPr>
          <a:xfrm>
            <a:off x="4865050" y="3500524"/>
            <a:ext cx="1476000" cy="80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6" name="Google Shape;266;p16"/>
          <p:cNvSpPr txBox="1"/>
          <p:nvPr>
            <p:ph idx="6" type="title"/>
          </p:nvPr>
        </p:nvSpPr>
        <p:spPr>
          <a:xfrm>
            <a:off x="6608412" y="3084086"/>
            <a:ext cx="2110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700">
                <a:solidFill>
                  <a:schemeClr val="accent5"/>
                </a:solidFill>
              </a:defRPr>
            </a:lvl1pPr>
            <a:lvl2pPr lvl="1" algn="ctr">
              <a:spcBef>
                <a:spcPts val="0"/>
              </a:spcBef>
              <a:spcAft>
                <a:spcPts val="0"/>
              </a:spcAft>
              <a:buClr>
                <a:schemeClr val="accent1"/>
              </a:buClr>
              <a:buSzPts val="1800"/>
              <a:buNone/>
              <a:defRPr sz="1800">
                <a:solidFill>
                  <a:schemeClr val="accent1"/>
                </a:solidFill>
              </a:defRPr>
            </a:lvl2pPr>
            <a:lvl3pPr lvl="2" algn="ctr">
              <a:spcBef>
                <a:spcPts val="0"/>
              </a:spcBef>
              <a:spcAft>
                <a:spcPts val="0"/>
              </a:spcAft>
              <a:buClr>
                <a:schemeClr val="accent1"/>
              </a:buClr>
              <a:buSzPts val="1800"/>
              <a:buNone/>
              <a:defRPr sz="1800">
                <a:solidFill>
                  <a:schemeClr val="accent1"/>
                </a:solidFill>
              </a:defRPr>
            </a:lvl3pPr>
            <a:lvl4pPr lvl="3" algn="ctr">
              <a:spcBef>
                <a:spcPts val="0"/>
              </a:spcBef>
              <a:spcAft>
                <a:spcPts val="0"/>
              </a:spcAft>
              <a:buClr>
                <a:schemeClr val="accent1"/>
              </a:buClr>
              <a:buSzPts val="1800"/>
              <a:buNone/>
              <a:defRPr sz="1800">
                <a:solidFill>
                  <a:schemeClr val="accent1"/>
                </a:solidFill>
              </a:defRPr>
            </a:lvl4pPr>
            <a:lvl5pPr lvl="4" algn="ctr">
              <a:spcBef>
                <a:spcPts val="0"/>
              </a:spcBef>
              <a:spcAft>
                <a:spcPts val="0"/>
              </a:spcAft>
              <a:buClr>
                <a:schemeClr val="accent1"/>
              </a:buClr>
              <a:buSzPts val="1800"/>
              <a:buNone/>
              <a:defRPr sz="1800">
                <a:solidFill>
                  <a:schemeClr val="accent1"/>
                </a:solidFill>
              </a:defRPr>
            </a:lvl5pPr>
            <a:lvl6pPr lvl="5" algn="ctr">
              <a:spcBef>
                <a:spcPts val="0"/>
              </a:spcBef>
              <a:spcAft>
                <a:spcPts val="0"/>
              </a:spcAft>
              <a:buClr>
                <a:schemeClr val="accent1"/>
              </a:buClr>
              <a:buSzPts val="1800"/>
              <a:buNone/>
              <a:defRPr sz="1800">
                <a:solidFill>
                  <a:schemeClr val="accent1"/>
                </a:solidFill>
              </a:defRPr>
            </a:lvl6pPr>
            <a:lvl7pPr lvl="6" algn="ctr">
              <a:spcBef>
                <a:spcPts val="0"/>
              </a:spcBef>
              <a:spcAft>
                <a:spcPts val="0"/>
              </a:spcAft>
              <a:buClr>
                <a:schemeClr val="accent1"/>
              </a:buClr>
              <a:buSzPts val="1800"/>
              <a:buNone/>
              <a:defRPr sz="1800">
                <a:solidFill>
                  <a:schemeClr val="accent1"/>
                </a:solidFill>
              </a:defRPr>
            </a:lvl7pPr>
            <a:lvl8pPr lvl="7" algn="ctr">
              <a:spcBef>
                <a:spcPts val="0"/>
              </a:spcBef>
              <a:spcAft>
                <a:spcPts val="0"/>
              </a:spcAft>
              <a:buClr>
                <a:schemeClr val="accent1"/>
              </a:buClr>
              <a:buSzPts val="1800"/>
              <a:buNone/>
              <a:defRPr sz="1800">
                <a:solidFill>
                  <a:schemeClr val="accent1"/>
                </a:solidFill>
              </a:defRPr>
            </a:lvl8pPr>
            <a:lvl9pPr lvl="8" algn="ctr">
              <a:spcBef>
                <a:spcPts val="0"/>
              </a:spcBef>
              <a:spcAft>
                <a:spcPts val="0"/>
              </a:spcAft>
              <a:buClr>
                <a:schemeClr val="accent1"/>
              </a:buClr>
              <a:buSzPts val="1800"/>
              <a:buNone/>
              <a:defRPr sz="1800">
                <a:solidFill>
                  <a:schemeClr val="accent1"/>
                </a:solidFill>
              </a:defRPr>
            </a:lvl9pPr>
          </a:lstStyle>
          <a:p/>
        </p:txBody>
      </p:sp>
      <p:sp>
        <p:nvSpPr>
          <p:cNvPr id="267" name="Google Shape;267;p16"/>
          <p:cNvSpPr txBox="1"/>
          <p:nvPr>
            <p:ph idx="7" type="subTitle"/>
          </p:nvPr>
        </p:nvSpPr>
        <p:spPr>
          <a:xfrm>
            <a:off x="6925813" y="3500524"/>
            <a:ext cx="1476000" cy="80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8" name="Google Shape;268;p16"/>
          <p:cNvSpPr txBox="1"/>
          <p:nvPr>
            <p:ph hasCustomPrompt="1" idx="8" type="title"/>
          </p:nvPr>
        </p:nvSpPr>
        <p:spPr>
          <a:xfrm>
            <a:off x="590119" y="2347648"/>
            <a:ext cx="1780500" cy="66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7000">
                <a:solidFill>
                  <a:schemeClr val="accent4"/>
                </a:solidFill>
              </a:defRPr>
            </a:lvl1pPr>
            <a:lvl2pPr lvl="1" algn="ctr">
              <a:spcBef>
                <a:spcPts val="0"/>
              </a:spcBef>
              <a:spcAft>
                <a:spcPts val="0"/>
              </a:spcAft>
              <a:buClr>
                <a:schemeClr val="accent1"/>
              </a:buClr>
              <a:buSzPts val="4800"/>
              <a:buNone/>
              <a:defRPr sz="4800">
                <a:solidFill>
                  <a:schemeClr val="accent1"/>
                </a:solidFill>
              </a:defRPr>
            </a:lvl2pPr>
            <a:lvl3pPr lvl="2" algn="ctr">
              <a:spcBef>
                <a:spcPts val="0"/>
              </a:spcBef>
              <a:spcAft>
                <a:spcPts val="0"/>
              </a:spcAft>
              <a:buClr>
                <a:schemeClr val="accent1"/>
              </a:buClr>
              <a:buSzPts val="4800"/>
              <a:buNone/>
              <a:defRPr sz="4800">
                <a:solidFill>
                  <a:schemeClr val="accent1"/>
                </a:solidFill>
              </a:defRPr>
            </a:lvl3pPr>
            <a:lvl4pPr lvl="3" algn="ctr">
              <a:spcBef>
                <a:spcPts val="0"/>
              </a:spcBef>
              <a:spcAft>
                <a:spcPts val="0"/>
              </a:spcAft>
              <a:buClr>
                <a:schemeClr val="accent1"/>
              </a:buClr>
              <a:buSzPts val="4800"/>
              <a:buNone/>
              <a:defRPr sz="4800">
                <a:solidFill>
                  <a:schemeClr val="accent1"/>
                </a:solidFill>
              </a:defRPr>
            </a:lvl4pPr>
            <a:lvl5pPr lvl="4" algn="ctr">
              <a:spcBef>
                <a:spcPts val="0"/>
              </a:spcBef>
              <a:spcAft>
                <a:spcPts val="0"/>
              </a:spcAft>
              <a:buClr>
                <a:schemeClr val="accent1"/>
              </a:buClr>
              <a:buSzPts val="4800"/>
              <a:buNone/>
              <a:defRPr sz="4800">
                <a:solidFill>
                  <a:schemeClr val="accent1"/>
                </a:solidFill>
              </a:defRPr>
            </a:lvl5pPr>
            <a:lvl6pPr lvl="5" algn="ctr">
              <a:spcBef>
                <a:spcPts val="0"/>
              </a:spcBef>
              <a:spcAft>
                <a:spcPts val="0"/>
              </a:spcAft>
              <a:buClr>
                <a:schemeClr val="accent1"/>
              </a:buClr>
              <a:buSzPts val="4800"/>
              <a:buNone/>
              <a:defRPr sz="4800">
                <a:solidFill>
                  <a:schemeClr val="accent1"/>
                </a:solidFill>
              </a:defRPr>
            </a:lvl6pPr>
            <a:lvl7pPr lvl="6" algn="ctr">
              <a:spcBef>
                <a:spcPts val="0"/>
              </a:spcBef>
              <a:spcAft>
                <a:spcPts val="0"/>
              </a:spcAft>
              <a:buClr>
                <a:schemeClr val="accent1"/>
              </a:buClr>
              <a:buSzPts val="4800"/>
              <a:buNone/>
              <a:defRPr sz="4800">
                <a:solidFill>
                  <a:schemeClr val="accent1"/>
                </a:solidFill>
              </a:defRPr>
            </a:lvl7pPr>
            <a:lvl8pPr lvl="7" algn="ctr">
              <a:spcBef>
                <a:spcPts val="0"/>
              </a:spcBef>
              <a:spcAft>
                <a:spcPts val="0"/>
              </a:spcAft>
              <a:buClr>
                <a:schemeClr val="accent1"/>
              </a:buClr>
              <a:buSzPts val="4800"/>
              <a:buNone/>
              <a:defRPr sz="4800">
                <a:solidFill>
                  <a:schemeClr val="accent1"/>
                </a:solidFill>
              </a:defRPr>
            </a:lvl8pPr>
            <a:lvl9pPr lvl="8" algn="ctr">
              <a:spcBef>
                <a:spcPts val="0"/>
              </a:spcBef>
              <a:spcAft>
                <a:spcPts val="0"/>
              </a:spcAft>
              <a:buClr>
                <a:schemeClr val="accent1"/>
              </a:buClr>
              <a:buSzPts val="4800"/>
              <a:buNone/>
              <a:defRPr sz="4800">
                <a:solidFill>
                  <a:schemeClr val="accent1"/>
                </a:solidFill>
              </a:defRPr>
            </a:lvl9pPr>
          </a:lstStyle>
          <a:p>
            <a:r>
              <a:t>xx%</a:t>
            </a:r>
          </a:p>
        </p:txBody>
      </p:sp>
      <p:sp>
        <p:nvSpPr>
          <p:cNvPr id="269" name="Google Shape;269;p16"/>
          <p:cNvSpPr txBox="1"/>
          <p:nvPr>
            <p:ph hasCustomPrompt="1" idx="9" type="title"/>
          </p:nvPr>
        </p:nvSpPr>
        <p:spPr>
          <a:xfrm>
            <a:off x="2651461" y="2347648"/>
            <a:ext cx="1780500" cy="66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7000"/>
            </a:lvl1pPr>
            <a:lvl2pPr lvl="1" algn="ctr">
              <a:spcBef>
                <a:spcPts val="0"/>
              </a:spcBef>
              <a:spcAft>
                <a:spcPts val="0"/>
              </a:spcAft>
              <a:buClr>
                <a:schemeClr val="accent1"/>
              </a:buClr>
              <a:buSzPts val="4800"/>
              <a:buNone/>
              <a:defRPr sz="4800">
                <a:solidFill>
                  <a:schemeClr val="accent1"/>
                </a:solidFill>
              </a:defRPr>
            </a:lvl2pPr>
            <a:lvl3pPr lvl="2" algn="ctr">
              <a:spcBef>
                <a:spcPts val="0"/>
              </a:spcBef>
              <a:spcAft>
                <a:spcPts val="0"/>
              </a:spcAft>
              <a:buClr>
                <a:schemeClr val="accent1"/>
              </a:buClr>
              <a:buSzPts val="4800"/>
              <a:buNone/>
              <a:defRPr sz="4800">
                <a:solidFill>
                  <a:schemeClr val="accent1"/>
                </a:solidFill>
              </a:defRPr>
            </a:lvl3pPr>
            <a:lvl4pPr lvl="3" algn="ctr">
              <a:spcBef>
                <a:spcPts val="0"/>
              </a:spcBef>
              <a:spcAft>
                <a:spcPts val="0"/>
              </a:spcAft>
              <a:buClr>
                <a:schemeClr val="accent1"/>
              </a:buClr>
              <a:buSzPts val="4800"/>
              <a:buNone/>
              <a:defRPr sz="4800">
                <a:solidFill>
                  <a:schemeClr val="accent1"/>
                </a:solidFill>
              </a:defRPr>
            </a:lvl4pPr>
            <a:lvl5pPr lvl="4" algn="ctr">
              <a:spcBef>
                <a:spcPts val="0"/>
              </a:spcBef>
              <a:spcAft>
                <a:spcPts val="0"/>
              </a:spcAft>
              <a:buClr>
                <a:schemeClr val="accent1"/>
              </a:buClr>
              <a:buSzPts val="4800"/>
              <a:buNone/>
              <a:defRPr sz="4800">
                <a:solidFill>
                  <a:schemeClr val="accent1"/>
                </a:solidFill>
              </a:defRPr>
            </a:lvl5pPr>
            <a:lvl6pPr lvl="5" algn="ctr">
              <a:spcBef>
                <a:spcPts val="0"/>
              </a:spcBef>
              <a:spcAft>
                <a:spcPts val="0"/>
              </a:spcAft>
              <a:buClr>
                <a:schemeClr val="accent1"/>
              </a:buClr>
              <a:buSzPts val="4800"/>
              <a:buNone/>
              <a:defRPr sz="4800">
                <a:solidFill>
                  <a:schemeClr val="accent1"/>
                </a:solidFill>
              </a:defRPr>
            </a:lvl6pPr>
            <a:lvl7pPr lvl="6" algn="ctr">
              <a:spcBef>
                <a:spcPts val="0"/>
              </a:spcBef>
              <a:spcAft>
                <a:spcPts val="0"/>
              </a:spcAft>
              <a:buClr>
                <a:schemeClr val="accent1"/>
              </a:buClr>
              <a:buSzPts val="4800"/>
              <a:buNone/>
              <a:defRPr sz="4800">
                <a:solidFill>
                  <a:schemeClr val="accent1"/>
                </a:solidFill>
              </a:defRPr>
            </a:lvl7pPr>
            <a:lvl8pPr lvl="7" algn="ctr">
              <a:spcBef>
                <a:spcPts val="0"/>
              </a:spcBef>
              <a:spcAft>
                <a:spcPts val="0"/>
              </a:spcAft>
              <a:buClr>
                <a:schemeClr val="accent1"/>
              </a:buClr>
              <a:buSzPts val="4800"/>
              <a:buNone/>
              <a:defRPr sz="4800">
                <a:solidFill>
                  <a:schemeClr val="accent1"/>
                </a:solidFill>
              </a:defRPr>
            </a:lvl8pPr>
            <a:lvl9pPr lvl="8" algn="ctr">
              <a:spcBef>
                <a:spcPts val="0"/>
              </a:spcBef>
              <a:spcAft>
                <a:spcPts val="0"/>
              </a:spcAft>
              <a:buClr>
                <a:schemeClr val="accent1"/>
              </a:buClr>
              <a:buSzPts val="4800"/>
              <a:buNone/>
              <a:defRPr sz="4800">
                <a:solidFill>
                  <a:schemeClr val="accent1"/>
                </a:solidFill>
              </a:defRPr>
            </a:lvl9pPr>
          </a:lstStyle>
          <a:p>
            <a:r>
              <a:t>xx%</a:t>
            </a:r>
          </a:p>
        </p:txBody>
      </p:sp>
      <p:sp>
        <p:nvSpPr>
          <p:cNvPr id="270" name="Google Shape;270;p16"/>
          <p:cNvSpPr txBox="1"/>
          <p:nvPr>
            <p:ph hasCustomPrompt="1" idx="13" type="title"/>
          </p:nvPr>
        </p:nvSpPr>
        <p:spPr>
          <a:xfrm>
            <a:off x="4712863" y="2347648"/>
            <a:ext cx="1780500" cy="66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7000">
                <a:solidFill>
                  <a:schemeClr val="accent2"/>
                </a:solidFill>
              </a:defRPr>
            </a:lvl1pPr>
            <a:lvl2pPr lvl="1" algn="ctr">
              <a:spcBef>
                <a:spcPts val="0"/>
              </a:spcBef>
              <a:spcAft>
                <a:spcPts val="0"/>
              </a:spcAft>
              <a:buClr>
                <a:schemeClr val="accent1"/>
              </a:buClr>
              <a:buSzPts val="4800"/>
              <a:buNone/>
              <a:defRPr sz="4800">
                <a:solidFill>
                  <a:schemeClr val="accent1"/>
                </a:solidFill>
              </a:defRPr>
            </a:lvl2pPr>
            <a:lvl3pPr lvl="2" algn="ctr">
              <a:spcBef>
                <a:spcPts val="0"/>
              </a:spcBef>
              <a:spcAft>
                <a:spcPts val="0"/>
              </a:spcAft>
              <a:buClr>
                <a:schemeClr val="accent1"/>
              </a:buClr>
              <a:buSzPts val="4800"/>
              <a:buNone/>
              <a:defRPr sz="4800">
                <a:solidFill>
                  <a:schemeClr val="accent1"/>
                </a:solidFill>
              </a:defRPr>
            </a:lvl3pPr>
            <a:lvl4pPr lvl="3" algn="ctr">
              <a:spcBef>
                <a:spcPts val="0"/>
              </a:spcBef>
              <a:spcAft>
                <a:spcPts val="0"/>
              </a:spcAft>
              <a:buClr>
                <a:schemeClr val="accent1"/>
              </a:buClr>
              <a:buSzPts val="4800"/>
              <a:buNone/>
              <a:defRPr sz="4800">
                <a:solidFill>
                  <a:schemeClr val="accent1"/>
                </a:solidFill>
              </a:defRPr>
            </a:lvl4pPr>
            <a:lvl5pPr lvl="4" algn="ctr">
              <a:spcBef>
                <a:spcPts val="0"/>
              </a:spcBef>
              <a:spcAft>
                <a:spcPts val="0"/>
              </a:spcAft>
              <a:buClr>
                <a:schemeClr val="accent1"/>
              </a:buClr>
              <a:buSzPts val="4800"/>
              <a:buNone/>
              <a:defRPr sz="4800">
                <a:solidFill>
                  <a:schemeClr val="accent1"/>
                </a:solidFill>
              </a:defRPr>
            </a:lvl5pPr>
            <a:lvl6pPr lvl="5" algn="ctr">
              <a:spcBef>
                <a:spcPts val="0"/>
              </a:spcBef>
              <a:spcAft>
                <a:spcPts val="0"/>
              </a:spcAft>
              <a:buClr>
                <a:schemeClr val="accent1"/>
              </a:buClr>
              <a:buSzPts val="4800"/>
              <a:buNone/>
              <a:defRPr sz="4800">
                <a:solidFill>
                  <a:schemeClr val="accent1"/>
                </a:solidFill>
              </a:defRPr>
            </a:lvl6pPr>
            <a:lvl7pPr lvl="6" algn="ctr">
              <a:spcBef>
                <a:spcPts val="0"/>
              </a:spcBef>
              <a:spcAft>
                <a:spcPts val="0"/>
              </a:spcAft>
              <a:buClr>
                <a:schemeClr val="accent1"/>
              </a:buClr>
              <a:buSzPts val="4800"/>
              <a:buNone/>
              <a:defRPr sz="4800">
                <a:solidFill>
                  <a:schemeClr val="accent1"/>
                </a:solidFill>
              </a:defRPr>
            </a:lvl7pPr>
            <a:lvl8pPr lvl="7" algn="ctr">
              <a:spcBef>
                <a:spcPts val="0"/>
              </a:spcBef>
              <a:spcAft>
                <a:spcPts val="0"/>
              </a:spcAft>
              <a:buClr>
                <a:schemeClr val="accent1"/>
              </a:buClr>
              <a:buSzPts val="4800"/>
              <a:buNone/>
              <a:defRPr sz="4800">
                <a:solidFill>
                  <a:schemeClr val="accent1"/>
                </a:solidFill>
              </a:defRPr>
            </a:lvl8pPr>
            <a:lvl9pPr lvl="8" algn="ctr">
              <a:spcBef>
                <a:spcPts val="0"/>
              </a:spcBef>
              <a:spcAft>
                <a:spcPts val="0"/>
              </a:spcAft>
              <a:buClr>
                <a:schemeClr val="accent1"/>
              </a:buClr>
              <a:buSzPts val="4800"/>
              <a:buNone/>
              <a:defRPr sz="4800">
                <a:solidFill>
                  <a:schemeClr val="accent1"/>
                </a:solidFill>
              </a:defRPr>
            </a:lvl9pPr>
          </a:lstStyle>
          <a:p>
            <a:r>
              <a:t>xx%</a:t>
            </a:r>
          </a:p>
        </p:txBody>
      </p:sp>
      <p:sp>
        <p:nvSpPr>
          <p:cNvPr id="271" name="Google Shape;271;p16"/>
          <p:cNvSpPr txBox="1"/>
          <p:nvPr>
            <p:ph hasCustomPrompt="1" idx="14" type="title"/>
          </p:nvPr>
        </p:nvSpPr>
        <p:spPr>
          <a:xfrm>
            <a:off x="6773557" y="2347648"/>
            <a:ext cx="1780500" cy="66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4800"/>
              <a:buNone/>
              <a:defRPr sz="7000">
                <a:solidFill>
                  <a:schemeClr val="accent1"/>
                </a:solidFill>
              </a:defRPr>
            </a:lvl1pPr>
            <a:lvl2pPr lvl="1" algn="ctr">
              <a:spcBef>
                <a:spcPts val="0"/>
              </a:spcBef>
              <a:spcAft>
                <a:spcPts val="0"/>
              </a:spcAft>
              <a:buClr>
                <a:schemeClr val="accent1"/>
              </a:buClr>
              <a:buSzPts val="4800"/>
              <a:buNone/>
              <a:defRPr sz="4800">
                <a:solidFill>
                  <a:schemeClr val="accent1"/>
                </a:solidFill>
              </a:defRPr>
            </a:lvl2pPr>
            <a:lvl3pPr lvl="2" algn="ctr">
              <a:spcBef>
                <a:spcPts val="0"/>
              </a:spcBef>
              <a:spcAft>
                <a:spcPts val="0"/>
              </a:spcAft>
              <a:buClr>
                <a:schemeClr val="accent1"/>
              </a:buClr>
              <a:buSzPts val="4800"/>
              <a:buNone/>
              <a:defRPr sz="4800">
                <a:solidFill>
                  <a:schemeClr val="accent1"/>
                </a:solidFill>
              </a:defRPr>
            </a:lvl3pPr>
            <a:lvl4pPr lvl="3" algn="ctr">
              <a:spcBef>
                <a:spcPts val="0"/>
              </a:spcBef>
              <a:spcAft>
                <a:spcPts val="0"/>
              </a:spcAft>
              <a:buClr>
                <a:schemeClr val="accent1"/>
              </a:buClr>
              <a:buSzPts val="4800"/>
              <a:buNone/>
              <a:defRPr sz="4800">
                <a:solidFill>
                  <a:schemeClr val="accent1"/>
                </a:solidFill>
              </a:defRPr>
            </a:lvl4pPr>
            <a:lvl5pPr lvl="4" algn="ctr">
              <a:spcBef>
                <a:spcPts val="0"/>
              </a:spcBef>
              <a:spcAft>
                <a:spcPts val="0"/>
              </a:spcAft>
              <a:buClr>
                <a:schemeClr val="accent1"/>
              </a:buClr>
              <a:buSzPts val="4800"/>
              <a:buNone/>
              <a:defRPr sz="4800">
                <a:solidFill>
                  <a:schemeClr val="accent1"/>
                </a:solidFill>
              </a:defRPr>
            </a:lvl5pPr>
            <a:lvl6pPr lvl="5" algn="ctr">
              <a:spcBef>
                <a:spcPts val="0"/>
              </a:spcBef>
              <a:spcAft>
                <a:spcPts val="0"/>
              </a:spcAft>
              <a:buClr>
                <a:schemeClr val="accent1"/>
              </a:buClr>
              <a:buSzPts val="4800"/>
              <a:buNone/>
              <a:defRPr sz="4800">
                <a:solidFill>
                  <a:schemeClr val="accent1"/>
                </a:solidFill>
              </a:defRPr>
            </a:lvl6pPr>
            <a:lvl7pPr lvl="6" algn="ctr">
              <a:spcBef>
                <a:spcPts val="0"/>
              </a:spcBef>
              <a:spcAft>
                <a:spcPts val="0"/>
              </a:spcAft>
              <a:buClr>
                <a:schemeClr val="accent1"/>
              </a:buClr>
              <a:buSzPts val="4800"/>
              <a:buNone/>
              <a:defRPr sz="4800">
                <a:solidFill>
                  <a:schemeClr val="accent1"/>
                </a:solidFill>
              </a:defRPr>
            </a:lvl7pPr>
            <a:lvl8pPr lvl="7" algn="ctr">
              <a:spcBef>
                <a:spcPts val="0"/>
              </a:spcBef>
              <a:spcAft>
                <a:spcPts val="0"/>
              </a:spcAft>
              <a:buClr>
                <a:schemeClr val="accent1"/>
              </a:buClr>
              <a:buSzPts val="4800"/>
              <a:buNone/>
              <a:defRPr sz="4800">
                <a:solidFill>
                  <a:schemeClr val="accent1"/>
                </a:solidFill>
              </a:defRPr>
            </a:lvl8pPr>
            <a:lvl9pPr lvl="8" algn="ctr">
              <a:spcBef>
                <a:spcPts val="0"/>
              </a:spcBef>
              <a:spcAft>
                <a:spcPts val="0"/>
              </a:spcAft>
              <a:buClr>
                <a:schemeClr val="accent1"/>
              </a:buClr>
              <a:buSzPts val="4800"/>
              <a:buNone/>
              <a:defRPr sz="4800">
                <a:solidFill>
                  <a:schemeClr val="accent1"/>
                </a:solidFill>
              </a:defRPr>
            </a:lvl9pPr>
          </a:lstStyle>
          <a:p>
            <a:r>
              <a:t>xx%</a:t>
            </a:r>
          </a:p>
        </p:txBody>
      </p:sp>
      <p:sp>
        <p:nvSpPr>
          <p:cNvPr id="272" name="Google Shape;272;p16"/>
          <p:cNvSpPr/>
          <p:nvPr/>
        </p:nvSpPr>
        <p:spPr>
          <a:xfrm>
            <a:off x="17428113" y="2603625"/>
            <a:ext cx="4292825" cy="2726575"/>
          </a:xfrm>
          <a:custGeom>
            <a:rect b="b" l="l" r="r" t="t"/>
            <a:pathLst>
              <a:path extrusionOk="0" h="109063" w="171713">
                <a:moveTo>
                  <a:pt x="104963" y="0"/>
                </a:moveTo>
                <a:cubicBezTo>
                  <a:pt x="94846" y="0"/>
                  <a:pt x="84717" y="2175"/>
                  <a:pt x="75200" y="6766"/>
                </a:cubicBezTo>
                <a:cubicBezTo>
                  <a:pt x="53031" y="17470"/>
                  <a:pt x="35052" y="36055"/>
                  <a:pt x="18384" y="53760"/>
                </a:cubicBezTo>
                <a:cubicBezTo>
                  <a:pt x="10252" y="62404"/>
                  <a:pt x="0" y="71214"/>
                  <a:pt x="322" y="84323"/>
                </a:cubicBezTo>
                <a:cubicBezTo>
                  <a:pt x="643" y="97587"/>
                  <a:pt x="23241" y="99551"/>
                  <a:pt x="33374" y="101992"/>
                </a:cubicBezTo>
                <a:cubicBezTo>
                  <a:pt x="50596" y="106140"/>
                  <a:pt x="69232" y="109063"/>
                  <a:pt x="87686" y="109063"/>
                </a:cubicBezTo>
                <a:cubicBezTo>
                  <a:pt x="103447" y="109063"/>
                  <a:pt x="119075" y="106931"/>
                  <a:pt x="133577" y="101611"/>
                </a:cubicBezTo>
                <a:lnTo>
                  <a:pt x="134255" y="101361"/>
                </a:lnTo>
                <a:cubicBezTo>
                  <a:pt x="154198" y="93836"/>
                  <a:pt x="170867" y="77858"/>
                  <a:pt x="171331" y="55463"/>
                </a:cubicBezTo>
                <a:cubicBezTo>
                  <a:pt x="171712" y="36936"/>
                  <a:pt x="160782" y="21566"/>
                  <a:pt x="145364" y="11921"/>
                </a:cubicBezTo>
                <a:cubicBezTo>
                  <a:pt x="133031" y="4191"/>
                  <a:pt x="119008" y="0"/>
                  <a:pt x="104963" y="0"/>
                </a:cubicBezTo>
                <a:close/>
              </a:path>
            </a:pathLst>
          </a:custGeom>
          <a:solidFill>
            <a:srgbClr val="0291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18307688" y="3179050"/>
            <a:ext cx="3032250" cy="1753225"/>
          </a:xfrm>
          <a:custGeom>
            <a:rect b="b" l="l" r="r" t="t"/>
            <a:pathLst>
              <a:path extrusionOk="0" h="70129" w="121290">
                <a:moveTo>
                  <a:pt x="71233" y="1"/>
                </a:moveTo>
                <a:cubicBezTo>
                  <a:pt x="59531" y="1"/>
                  <a:pt x="48529" y="4166"/>
                  <a:pt x="38255" y="12479"/>
                </a:cubicBezTo>
                <a:cubicBezTo>
                  <a:pt x="27063" y="21551"/>
                  <a:pt x="13228" y="34077"/>
                  <a:pt x="8097" y="48043"/>
                </a:cubicBezTo>
                <a:cubicBezTo>
                  <a:pt x="0" y="70129"/>
                  <a:pt x="33469" y="68069"/>
                  <a:pt x="46732" y="68438"/>
                </a:cubicBezTo>
                <a:cubicBezTo>
                  <a:pt x="48053" y="68474"/>
                  <a:pt x="49385" y="68493"/>
                  <a:pt x="50725" y="68493"/>
                </a:cubicBezTo>
                <a:cubicBezTo>
                  <a:pt x="70704" y="68493"/>
                  <a:pt x="92398" y="64259"/>
                  <a:pt x="105966" y="48626"/>
                </a:cubicBezTo>
                <a:cubicBezTo>
                  <a:pt x="121289" y="30957"/>
                  <a:pt x="111228" y="11074"/>
                  <a:pt x="91345" y="3799"/>
                </a:cubicBezTo>
                <a:cubicBezTo>
                  <a:pt x="85582" y="1692"/>
                  <a:pt x="79975" y="465"/>
                  <a:pt x="74510" y="108"/>
                </a:cubicBezTo>
                <a:cubicBezTo>
                  <a:pt x="73411" y="36"/>
                  <a:pt x="72319" y="1"/>
                  <a:pt x="71233"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17886213" y="4302900"/>
            <a:ext cx="296475" cy="285600"/>
          </a:xfrm>
          <a:custGeom>
            <a:rect b="b" l="l" r="r" t="t"/>
            <a:pathLst>
              <a:path extrusionOk="0" h="11424" w="11859">
                <a:moveTo>
                  <a:pt x="6156" y="2148"/>
                </a:moveTo>
                <a:cubicBezTo>
                  <a:pt x="8120" y="2148"/>
                  <a:pt x="9716" y="3744"/>
                  <a:pt x="9716" y="5708"/>
                </a:cubicBezTo>
                <a:cubicBezTo>
                  <a:pt x="9707" y="7851"/>
                  <a:pt x="7956" y="9268"/>
                  <a:pt x="6130" y="9268"/>
                </a:cubicBezTo>
                <a:cubicBezTo>
                  <a:pt x="5257" y="9268"/>
                  <a:pt x="4367" y="8944"/>
                  <a:pt x="3643" y="8220"/>
                </a:cubicBezTo>
                <a:cubicBezTo>
                  <a:pt x="1405" y="5982"/>
                  <a:pt x="2988" y="2148"/>
                  <a:pt x="6156" y="2148"/>
                </a:cubicBezTo>
                <a:close/>
                <a:moveTo>
                  <a:pt x="6155" y="1"/>
                </a:moveTo>
                <a:cubicBezTo>
                  <a:pt x="4670" y="1"/>
                  <a:pt x="3211" y="580"/>
                  <a:pt x="2119" y="1672"/>
                </a:cubicBezTo>
                <a:cubicBezTo>
                  <a:pt x="488" y="3303"/>
                  <a:pt x="0" y="5756"/>
                  <a:pt x="881" y="7887"/>
                </a:cubicBezTo>
                <a:cubicBezTo>
                  <a:pt x="1762" y="10030"/>
                  <a:pt x="3846" y="11423"/>
                  <a:pt x="6156" y="11423"/>
                </a:cubicBezTo>
                <a:cubicBezTo>
                  <a:pt x="9311" y="11411"/>
                  <a:pt x="11859" y="8863"/>
                  <a:pt x="11859" y="5708"/>
                </a:cubicBezTo>
                <a:cubicBezTo>
                  <a:pt x="11859" y="3398"/>
                  <a:pt x="10478" y="1315"/>
                  <a:pt x="8334" y="434"/>
                </a:cubicBezTo>
                <a:cubicBezTo>
                  <a:pt x="7629" y="142"/>
                  <a:pt x="6889" y="1"/>
                  <a:pt x="6155"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17059613" y="5597400"/>
            <a:ext cx="296475" cy="285600"/>
          </a:xfrm>
          <a:custGeom>
            <a:rect b="b" l="l" r="r" t="t"/>
            <a:pathLst>
              <a:path extrusionOk="0" h="11424" w="11859">
                <a:moveTo>
                  <a:pt x="6156" y="2148"/>
                </a:moveTo>
                <a:cubicBezTo>
                  <a:pt x="8120" y="2160"/>
                  <a:pt x="9704" y="3744"/>
                  <a:pt x="9704" y="5708"/>
                </a:cubicBezTo>
                <a:cubicBezTo>
                  <a:pt x="9704" y="7851"/>
                  <a:pt x="7955" y="9269"/>
                  <a:pt x="6130" y="9269"/>
                </a:cubicBezTo>
                <a:cubicBezTo>
                  <a:pt x="5257" y="9269"/>
                  <a:pt x="4368" y="8945"/>
                  <a:pt x="3644" y="8220"/>
                </a:cubicBezTo>
                <a:cubicBezTo>
                  <a:pt x="1393" y="5982"/>
                  <a:pt x="2989" y="2148"/>
                  <a:pt x="6156" y="2148"/>
                </a:cubicBezTo>
                <a:close/>
                <a:moveTo>
                  <a:pt x="6156" y="1"/>
                </a:moveTo>
                <a:cubicBezTo>
                  <a:pt x="4671" y="1"/>
                  <a:pt x="3211" y="580"/>
                  <a:pt x="2120" y="1672"/>
                </a:cubicBezTo>
                <a:cubicBezTo>
                  <a:pt x="489" y="3303"/>
                  <a:pt x="0" y="5756"/>
                  <a:pt x="881" y="7887"/>
                </a:cubicBezTo>
                <a:cubicBezTo>
                  <a:pt x="1762" y="10030"/>
                  <a:pt x="3846" y="11423"/>
                  <a:pt x="6156" y="11423"/>
                </a:cubicBezTo>
                <a:cubicBezTo>
                  <a:pt x="9311" y="11411"/>
                  <a:pt x="11859" y="8863"/>
                  <a:pt x="11859" y="5708"/>
                </a:cubicBezTo>
                <a:cubicBezTo>
                  <a:pt x="11859" y="3398"/>
                  <a:pt x="10478" y="1315"/>
                  <a:pt x="8335" y="434"/>
                </a:cubicBezTo>
                <a:cubicBezTo>
                  <a:pt x="7630" y="142"/>
                  <a:pt x="6890" y="1"/>
                  <a:pt x="6156"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20209113" y="3662650"/>
            <a:ext cx="296775" cy="285575"/>
          </a:xfrm>
          <a:custGeom>
            <a:rect b="b" l="l" r="r" t="t"/>
            <a:pathLst>
              <a:path extrusionOk="0" h="11423" w="11871">
                <a:moveTo>
                  <a:pt x="6156" y="2148"/>
                </a:moveTo>
                <a:cubicBezTo>
                  <a:pt x="8120" y="2160"/>
                  <a:pt x="9704" y="3743"/>
                  <a:pt x="9716" y="5708"/>
                </a:cubicBezTo>
                <a:cubicBezTo>
                  <a:pt x="9716" y="7850"/>
                  <a:pt x="7961" y="9268"/>
                  <a:pt x="6133" y="9268"/>
                </a:cubicBezTo>
                <a:cubicBezTo>
                  <a:pt x="5259" y="9268"/>
                  <a:pt x="4368" y="8944"/>
                  <a:pt x="3644" y="8220"/>
                </a:cubicBezTo>
                <a:cubicBezTo>
                  <a:pt x="1405" y="5982"/>
                  <a:pt x="2989" y="2148"/>
                  <a:pt x="6156" y="2148"/>
                </a:cubicBezTo>
                <a:close/>
                <a:moveTo>
                  <a:pt x="6159" y="0"/>
                </a:moveTo>
                <a:cubicBezTo>
                  <a:pt x="4671" y="0"/>
                  <a:pt x="3211" y="580"/>
                  <a:pt x="2120" y="1672"/>
                </a:cubicBezTo>
                <a:cubicBezTo>
                  <a:pt x="489" y="3303"/>
                  <a:pt x="0" y="5755"/>
                  <a:pt x="881" y="7899"/>
                </a:cubicBezTo>
                <a:cubicBezTo>
                  <a:pt x="1763" y="10030"/>
                  <a:pt x="3846" y="11423"/>
                  <a:pt x="6156" y="11423"/>
                </a:cubicBezTo>
                <a:cubicBezTo>
                  <a:pt x="9311" y="11411"/>
                  <a:pt x="11859" y="8863"/>
                  <a:pt x="11859" y="5708"/>
                </a:cubicBezTo>
                <a:cubicBezTo>
                  <a:pt x="11871" y="3398"/>
                  <a:pt x="10478" y="1314"/>
                  <a:pt x="8347" y="433"/>
                </a:cubicBezTo>
                <a:cubicBezTo>
                  <a:pt x="7638" y="142"/>
                  <a:pt x="6895" y="0"/>
                  <a:pt x="6159"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18989913" y="3288525"/>
            <a:ext cx="660225" cy="635300"/>
          </a:xfrm>
          <a:custGeom>
            <a:rect b="b" l="l" r="r" t="t"/>
            <a:pathLst>
              <a:path extrusionOk="0" h="25412" w="26409">
                <a:moveTo>
                  <a:pt x="13704" y="3444"/>
                </a:moveTo>
                <a:cubicBezTo>
                  <a:pt x="18812" y="3456"/>
                  <a:pt x="22956" y="7588"/>
                  <a:pt x="22956" y="12708"/>
                </a:cubicBezTo>
                <a:cubicBezTo>
                  <a:pt x="22956" y="16446"/>
                  <a:pt x="20705" y="19816"/>
                  <a:pt x="17241" y="21256"/>
                </a:cubicBezTo>
                <a:cubicBezTo>
                  <a:pt x="16097" y="21729"/>
                  <a:pt x="14895" y="21960"/>
                  <a:pt x="13703" y="21960"/>
                </a:cubicBezTo>
                <a:cubicBezTo>
                  <a:pt x="11294" y="21960"/>
                  <a:pt x="8924" y="21020"/>
                  <a:pt x="7156" y="19244"/>
                </a:cubicBezTo>
                <a:cubicBezTo>
                  <a:pt x="4513" y="16601"/>
                  <a:pt x="3715" y="12612"/>
                  <a:pt x="5156" y="9159"/>
                </a:cubicBezTo>
                <a:cubicBezTo>
                  <a:pt x="6585" y="5695"/>
                  <a:pt x="9954" y="3444"/>
                  <a:pt x="13704" y="3444"/>
                </a:cubicBezTo>
                <a:close/>
                <a:moveTo>
                  <a:pt x="13706" y="1"/>
                </a:moveTo>
                <a:cubicBezTo>
                  <a:pt x="10403" y="1"/>
                  <a:pt x="7152" y="1290"/>
                  <a:pt x="4715" y="3718"/>
                </a:cubicBezTo>
                <a:cubicBezTo>
                  <a:pt x="1084" y="7350"/>
                  <a:pt x="0" y="12815"/>
                  <a:pt x="1965" y="17565"/>
                </a:cubicBezTo>
                <a:cubicBezTo>
                  <a:pt x="3929" y="22316"/>
                  <a:pt x="8561" y="25400"/>
                  <a:pt x="13704" y="25411"/>
                </a:cubicBezTo>
                <a:cubicBezTo>
                  <a:pt x="20717" y="25400"/>
                  <a:pt x="26397" y="19720"/>
                  <a:pt x="26408" y="12708"/>
                </a:cubicBezTo>
                <a:cubicBezTo>
                  <a:pt x="26408" y="7564"/>
                  <a:pt x="23313" y="2932"/>
                  <a:pt x="18562" y="968"/>
                </a:cubicBezTo>
                <a:cubicBezTo>
                  <a:pt x="16992" y="317"/>
                  <a:pt x="15343" y="1"/>
                  <a:pt x="13706"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20369838" y="1905025"/>
            <a:ext cx="660225" cy="635300"/>
          </a:xfrm>
          <a:custGeom>
            <a:rect b="b" l="l" r="r" t="t"/>
            <a:pathLst>
              <a:path extrusionOk="0" h="25412" w="26409">
                <a:moveTo>
                  <a:pt x="13675" y="3456"/>
                </a:moveTo>
                <a:cubicBezTo>
                  <a:pt x="13685" y="3456"/>
                  <a:pt x="13695" y="3456"/>
                  <a:pt x="13705" y="3456"/>
                </a:cubicBezTo>
                <a:cubicBezTo>
                  <a:pt x="18813" y="3456"/>
                  <a:pt x="22956" y="7600"/>
                  <a:pt x="22956" y="12707"/>
                </a:cubicBezTo>
                <a:cubicBezTo>
                  <a:pt x="22956" y="16446"/>
                  <a:pt x="20706" y="19827"/>
                  <a:pt x="17241" y="21256"/>
                </a:cubicBezTo>
                <a:cubicBezTo>
                  <a:pt x="16097" y="21734"/>
                  <a:pt x="14893" y="21965"/>
                  <a:pt x="13700" y="21965"/>
                </a:cubicBezTo>
                <a:cubicBezTo>
                  <a:pt x="11292" y="21965"/>
                  <a:pt x="8924" y="21023"/>
                  <a:pt x="7156" y="19256"/>
                </a:cubicBezTo>
                <a:cubicBezTo>
                  <a:pt x="4513" y="16601"/>
                  <a:pt x="3716" y="12624"/>
                  <a:pt x="5144" y="9159"/>
                </a:cubicBezTo>
                <a:cubicBezTo>
                  <a:pt x="6581" y="5716"/>
                  <a:pt x="9937" y="3456"/>
                  <a:pt x="13675" y="3456"/>
                </a:cubicBezTo>
                <a:close/>
                <a:moveTo>
                  <a:pt x="13699" y="1"/>
                </a:moveTo>
                <a:cubicBezTo>
                  <a:pt x="10392" y="1"/>
                  <a:pt x="7144" y="1290"/>
                  <a:pt x="4716" y="3718"/>
                </a:cubicBezTo>
                <a:cubicBezTo>
                  <a:pt x="1084" y="7361"/>
                  <a:pt x="1" y="12826"/>
                  <a:pt x="1965" y="17565"/>
                </a:cubicBezTo>
                <a:cubicBezTo>
                  <a:pt x="3930" y="22316"/>
                  <a:pt x="8561" y="25411"/>
                  <a:pt x="13705" y="25411"/>
                </a:cubicBezTo>
                <a:cubicBezTo>
                  <a:pt x="20718" y="25399"/>
                  <a:pt x="26397" y="19720"/>
                  <a:pt x="26409" y="12707"/>
                </a:cubicBezTo>
                <a:cubicBezTo>
                  <a:pt x="26409" y="7564"/>
                  <a:pt x="23313" y="2932"/>
                  <a:pt x="18563" y="968"/>
                </a:cubicBezTo>
                <a:cubicBezTo>
                  <a:pt x="16989" y="317"/>
                  <a:pt x="15337" y="1"/>
                  <a:pt x="13699"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18751488" y="5678775"/>
            <a:ext cx="1161775" cy="1161775"/>
          </a:xfrm>
          <a:custGeom>
            <a:rect b="b" l="l" r="r" t="t"/>
            <a:pathLst>
              <a:path extrusionOk="0" h="46471" w="46471">
                <a:moveTo>
                  <a:pt x="23241" y="8621"/>
                </a:moveTo>
                <a:cubicBezTo>
                  <a:pt x="31314" y="8633"/>
                  <a:pt x="37850" y="15169"/>
                  <a:pt x="37862" y="23242"/>
                </a:cubicBezTo>
                <a:cubicBezTo>
                  <a:pt x="37862" y="29147"/>
                  <a:pt x="34290" y="34481"/>
                  <a:pt x="28837" y="36743"/>
                </a:cubicBezTo>
                <a:cubicBezTo>
                  <a:pt x="27028" y="37492"/>
                  <a:pt x="25128" y="37856"/>
                  <a:pt x="23244" y="37856"/>
                </a:cubicBezTo>
                <a:cubicBezTo>
                  <a:pt x="19440" y="37856"/>
                  <a:pt x="15702" y="36371"/>
                  <a:pt x="12907" y="33576"/>
                </a:cubicBezTo>
                <a:cubicBezTo>
                  <a:pt x="8728" y="29397"/>
                  <a:pt x="7478" y="23111"/>
                  <a:pt x="9740" y="17646"/>
                </a:cubicBezTo>
                <a:cubicBezTo>
                  <a:pt x="12002" y="12181"/>
                  <a:pt x="17324" y="8621"/>
                  <a:pt x="23241" y="8621"/>
                </a:cubicBezTo>
                <a:close/>
                <a:moveTo>
                  <a:pt x="23241" y="1"/>
                </a:moveTo>
                <a:cubicBezTo>
                  <a:pt x="10418" y="1"/>
                  <a:pt x="0" y="10419"/>
                  <a:pt x="0" y="23242"/>
                </a:cubicBezTo>
                <a:cubicBezTo>
                  <a:pt x="0" y="36053"/>
                  <a:pt x="10430" y="46471"/>
                  <a:pt x="23241" y="46471"/>
                </a:cubicBezTo>
                <a:cubicBezTo>
                  <a:pt x="36053" y="46471"/>
                  <a:pt x="46471" y="36053"/>
                  <a:pt x="46471" y="23242"/>
                </a:cubicBezTo>
                <a:cubicBezTo>
                  <a:pt x="46471" y="10419"/>
                  <a:pt x="36053" y="1"/>
                  <a:pt x="23241"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14516438" y="5624300"/>
            <a:ext cx="95875" cy="81950"/>
          </a:xfrm>
          <a:custGeom>
            <a:rect b="b" l="l" r="r" t="t"/>
            <a:pathLst>
              <a:path extrusionOk="0" h="3278" w="3835">
                <a:moveTo>
                  <a:pt x="2191" y="1"/>
                </a:moveTo>
                <a:cubicBezTo>
                  <a:pt x="739" y="1"/>
                  <a:pt x="0" y="1763"/>
                  <a:pt x="1036" y="2799"/>
                </a:cubicBezTo>
                <a:cubicBezTo>
                  <a:pt x="1370" y="3129"/>
                  <a:pt x="1780" y="3277"/>
                  <a:pt x="2182" y="3277"/>
                </a:cubicBezTo>
                <a:cubicBezTo>
                  <a:pt x="3026" y="3277"/>
                  <a:pt x="3834" y="2624"/>
                  <a:pt x="3834" y="1632"/>
                </a:cubicBezTo>
                <a:cubicBezTo>
                  <a:pt x="3834" y="727"/>
                  <a:pt x="3096" y="1"/>
                  <a:pt x="2191"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9945688" y="4144950"/>
            <a:ext cx="95575" cy="82075"/>
          </a:xfrm>
          <a:custGeom>
            <a:rect b="b" l="l" r="r" t="t"/>
            <a:pathLst>
              <a:path extrusionOk="0" h="3283" w="3823">
                <a:moveTo>
                  <a:pt x="2191" y="1"/>
                </a:moveTo>
                <a:cubicBezTo>
                  <a:pt x="727" y="1"/>
                  <a:pt x="0" y="1763"/>
                  <a:pt x="1024" y="2799"/>
                </a:cubicBezTo>
                <a:cubicBezTo>
                  <a:pt x="1359" y="3133"/>
                  <a:pt x="1770" y="3283"/>
                  <a:pt x="2172" y="3283"/>
                </a:cubicBezTo>
                <a:cubicBezTo>
                  <a:pt x="3015" y="3283"/>
                  <a:pt x="3822" y="2627"/>
                  <a:pt x="3822" y="1644"/>
                </a:cubicBezTo>
                <a:cubicBezTo>
                  <a:pt x="3822" y="739"/>
                  <a:pt x="3096" y="1"/>
                  <a:pt x="2191"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20424013" y="5020075"/>
            <a:ext cx="95575" cy="81825"/>
          </a:xfrm>
          <a:custGeom>
            <a:rect b="b" l="l" r="r" t="t"/>
            <a:pathLst>
              <a:path extrusionOk="0" h="3273" w="3823">
                <a:moveTo>
                  <a:pt x="2191" y="0"/>
                </a:moveTo>
                <a:cubicBezTo>
                  <a:pt x="727" y="0"/>
                  <a:pt x="1" y="1762"/>
                  <a:pt x="1037" y="2786"/>
                </a:cubicBezTo>
                <a:cubicBezTo>
                  <a:pt x="1369" y="3122"/>
                  <a:pt x="1779" y="3273"/>
                  <a:pt x="2181" y="3273"/>
                </a:cubicBezTo>
                <a:cubicBezTo>
                  <a:pt x="3019" y="3273"/>
                  <a:pt x="3823" y="2620"/>
                  <a:pt x="3823" y="1631"/>
                </a:cubicBezTo>
                <a:cubicBezTo>
                  <a:pt x="3823" y="726"/>
                  <a:pt x="3096" y="0"/>
                  <a:pt x="2191"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18142188" y="2668575"/>
            <a:ext cx="95575" cy="81850"/>
          </a:xfrm>
          <a:custGeom>
            <a:rect b="b" l="l" r="r" t="t"/>
            <a:pathLst>
              <a:path extrusionOk="0" h="3274" w="3823">
                <a:moveTo>
                  <a:pt x="2191" y="1"/>
                </a:moveTo>
                <a:cubicBezTo>
                  <a:pt x="727" y="1"/>
                  <a:pt x="0" y="1763"/>
                  <a:pt x="1036" y="2787"/>
                </a:cubicBezTo>
                <a:cubicBezTo>
                  <a:pt x="1369" y="3123"/>
                  <a:pt x="1779" y="3274"/>
                  <a:pt x="2181" y="3274"/>
                </a:cubicBezTo>
                <a:cubicBezTo>
                  <a:pt x="3018" y="3274"/>
                  <a:pt x="3822" y="2621"/>
                  <a:pt x="3822" y="1632"/>
                </a:cubicBezTo>
                <a:cubicBezTo>
                  <a:pt x="3822" y="727"/>
                  <a:pt x="3096" y="1"/>
                  <a:pt x="2191"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20235888" y="2956425"/>
            <a:ext cx="95575" cy="82075"/>
          </a:xfrm>
          <a:custGeom>
            <a:rect b="b" l="l" r="r" t="t"/>
            <a:pathLst>
              <a:path extrusionOk="0" h="3283" w="3823">
                <a:moveTo>
                  <a:pt x="2192" y="0"/>
                </a:moveTo>
                <a:cubicBezTo>
                  <a:pt x="727" y="0"/>
                  <a:pt x="1" y="1762"/>
                  <a:pt x="1037" y="2798"/>
                </a:cubicBezTo>
                <a:cubicBezTo>
                  <a:pt x="1368" y="3133"/>
                  <a:pt x="1776" y="3282"/>
                  <a:pt x="2176" y="3282"/>
                </a:cubicBezTo>
                <a:cubicBezTo>
                  <a:pt x="3016" y="3282"/>
                  <a:pt x="3823" y="2626"/>
                  <a:pt x="3823" y="1643"/>
                </a:cubicBezTo>
                <a:cubicBezTo>
                  <a:pt x="3823" y="738"/>
                  <a:pt x="3097" y="0"/>
                  <a:pt x="2192"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17097713" y="5061150"/>
            <a:ext cx="81875" cy="81575"/>
          </a:xfrm>
          <a:custGeom>
            <a:rect b="b" l="l" r="r" t="t"/>
            <a:pathLst>
              <a:path extrusionOk="0" h="3263" w="3275">
                <a:moveTo>
                  <a:pt x="1632" y="0"/>
                </a:moveTo>
                <a:cubicBezTo>
                  <a:pt x="727" y="0"/>
                  <a:pt x="0" y="726"/>
                  <a:pt x="0" y="1631"/>
                </a:cubicBezTo>
                <a:cubicBezTo>
                  <a:pt x="0" y="2536"/>
                  <a:pt x="727" y="3262"/>
                  <a:pt x="1632" y="3262"/>
                </a:cubicBezTo>
                <a:cubicBezTo>
                  <a:pt x="2536" y="3262"/>
                  <a:pt x="3275" y="2536"/>
                  <a:pt x="3275" y="1631"/>
                </a:cubicBezTo>
                <a:cubicBezTo>
                  <a:pt x="3275" y="726"/>
                  <a:pt x="2536" y="0"/>
                  <a:pt x="1632"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18182963" y="5264450"/>
            <a:ext cx="95875" cy="82075"/>
          </a:xfrm>
          <a:custGeom>
            <a:rect b="b" l="l" r="r" t="t"/>
            <a:pathLst>
              <a:path extrusionOk="0" h="3283" w="3835">
                <a:moveTo>
                  <a:pt x="2191" y="0"/>
                </a:moveTo>
                <a:cubicBezTo>
                  <a:pt x="739" y="0"/>
                  <a:pt x="1" y="1762"/>
                  <a:pt x="1036" y="2798"/>
                </a:cubicBezTo>
                <a:cubicBezTo>
                  <a:pt x="1371" y="3133"/>
                  <a:pt x="1782" y="3282"/>
                  <a:pt x="2184" y="3282"/>
                </a:cubicBezTo>
                <a:cubicBezTo>
                  <a:pt x="3027" y="3282"/>
                  <a:pt x="3834" y="2626"/>
                  <a:pt x="3834" y="1643"/>
                </a:cubicBezTo>
                <a:cubicBezTo>
                  <a:pt x="3834" y="738"/>
                  <a:pt x="3096" y="0"/>
                  <a:pt x="2191"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16570263" y="5154600"/>
            <a:ext cx="39325" cy="33900"/>
          </a:xfrm>
          <a:custGeom>
            <a:rect b="b" l="l" r="r" t="t"/>
            <a:pathLst>
              <a:path extrusionOk="0" h="1356" w="1573">
                <a:moveTo>
                  <a:pt x="893" y="1"/>
                </a:moveTo>
                <a:cubicBezTo>
                  <a:pt x="298" y="1"/>
                  <a:pt x="0" y="727"/>
                  <a:pt x="417" y="1156"/>
                </a:cubicBezTo>
                <a:cubicBezTo>
                  <a:pt x="555" y="1294"/>
                  <a:pt x="724" y="1355"/>
                  <a:pt x="890" y="1355"/>
                </a:cubicBezTo>
                <a:cubicBezTo>
                  <a:pt x="1238" y="1355"/>
                  <a:pt x="1572" y="1083"/>
                  <a:pt x="1572" y="679"/>
                </a:cubicBezTo>
                <a:cubicBezTo>
                  <a:pt x="1572" y="310"/>
                  <a:pt x="1274" y="1"/>
                  <a:pt x="893"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16299088" y="4312825"/>
            <a:ext cx="39325" cy="33675"/>
          </a:xfrm>
          <a:custGeom>
            <a:rect b="b" l="l" r="r" t="t"/>
            <a:pathLst>
              <a:path extrusionOk="0" h="1347" w="1573">
                <a:moveTo>
                  <a:pt x="906" y="1"/>
                </a:moveTo>
                <a:cubicBezTo>
                  <a:pt x="299" y="1"/>
                  <a:pt x="1" y="727"/>
                  <a:pt x="430" y="1144"/>
                </a:cubicBezTo>
                <a:cubicBezTo>
                  <a:pt x="566" y="1284"/>
                  <a:pt x="735" y="1346"/>
                  <a:pt x="901" y="1346"/>
                </a:cubicBezTo>
                <a:cubicBezTo>
                  <a:pt x="1243" y="1346"/>
                  <a:pt x="1573" y="1080"/>
                  <a:pt x="1573" y="680"/>
                </a:cubicBezTo>
                <a:cubicBezTo>
                  <a:pt x="1573" y="299"/>
                  <a:pt x="1275" y="1"/>
                  <a:pt x="906" y="1"/>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18256188" y="3314800"/>
            <a:ext cx="39325" cy="33650"/>
          </a:xfrm>
          <a:custGeom>
            <a:rect b="b" l="l" r="r" t="t"/>
            <a:pathLst>
              <a:path extrusionOk="0" h="1346" w="1573">
                <a:moveTo>
                  <a:pt x="905" y="0"/>
                </a:moveTo>
                <a:cubicBezTo>
                  <a:pt x="298" y="0"/>
                  <a:pt x="0" y="727"/>
                  <a:pt x="429" y="1143"/>
                </a:cubicBezTo>
                <a:cubicBezTo>
                  <a:pt x="565" y="1283"/>
                  <a:pt x="733" y="1345"/>
                  <a:pt x="899" y="1345"/>
                </a:cubicBezTo>
                <a:cubicBezTo>
                  <a:pt x="1242" y="1345"/>
                  <a:pt x="1572" y="1077"/>
                  <a:pt x="1572" y="667"/>
                </a:cubicBezTo>
                <a:cubicBezTo>
                  <a:pt x="1572" y="298"/>
                  <a:pt x="1274" y="0"/>
                  <a:pt x="905"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18836913" y="3331475"/>
            <a:ext cx="39325" cy="33875"/>
          </a:xfrm>
          <a:custGeom>
            <a:rect b="b" l="l" r="r" t="t"/>
            <a:pathLst>
              <a:path extrusionOk="0" h="1355" w="1573">
                <a:moveTo>
                  <a:pt x="894" y="0"/>
                </a:moveTo>
                <a:cubicBezTo>
                  <a:pt x="298" y="0"/>
                  <a:pt x="1" y="726"/>
                  <a:pt x="417" y="1155"/>
                </a:cubicBezTo>
                <a:cubicBezTo>
                  <a:pt x="555" y="1293"/>
                  <a:pt x="724" y="1355"/>
                  <a:pt x="890" y="1355"/>
                </a:cubicBezTo>
                <a:cubicBezTo>
                  <a:pt x="1238" y="1355"/>
                  <a:pt x="1572" y="1082"/>
                  <a:pt x="1572" y="679"/>
                </a:cubicBezTo>
                <a:cubicBezTo>
                  <a:pt x="1572" y="310"/>
                  <a:pt x="1263" y="0"/>
                  <a:pt x="894"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19487588" y="4210150"/>
            <a:ext cx="39325" cy="33650"/>
          </a:xfrm>
          <a:custGeom>
            <a:rect b="b" l="l" r="r" t="t"/>
            <a:pathLst>
              <a:path extrusionOk="0" h="1346" w="1573">
                <a:moveTo>
                  <a:pt x="894" y="0"/>
                </a:moveTo>
                <a:cubicBezTo>
                  <a:pt x="298" y="0"/>
                  <a:pt x="1" y="727"/>
                  <a:pt x="417" y="1143"/>
                </a:cubicBezTo>
                <a:cubicBezTo>
                  <a:pt x="557" y="1283"/>
                  <a:pt x="728" y="1345"/>
                  <a:pt x="895" y="1345"/>
                </a:cubicBezTo>
                <a:cubicBezTo>
                  <a:pt x="1242" y="1345"/>
                  <a:pt x="1572" y="1077"/>
                  <a:pt x="1572" y="667"/>
                </a:cubicBezTo>
                <a:cubicBezTo>
                  <a:pt x="1572" y="298"/>
                  <a:pt x="1263" y="0"/>
                  <a:pt x="894"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20598438" y="4892375"/>
            <a:ext cx="39325" cy="33650"/>
          </a:xfrm>
          <a:custGeom>
            <a:rect b="b" l="l" r="r" t="t"/>
            <a:pathLst>
              <a:path extrusionOk="0" h="1346" w="1573">
                <a:moveTo>
                  <a:pt x="906" y="0"/>
                </a:moveTo>
                <a:cubicBezTo>
                  <a:pt x="298" y="0"/>
                  <a:pt x="1" y="727"/>
                  <a:pt x="429" y="1143"/>
                </a:cubicBezTo>
                <a:cubicBezTo>
                  <a:pt x="565" y="1283"/>
                  <a:pt x="733" y="1345"/>
                  <a:pt x="899" y="1345"/>
                </a:cubicBezTo>
                <a:cubicBezTo>
                  <a:pt x="1242" y="1345"/>
                  <a:pt x="1572" y="1077"/>
                  <a:pt x="1572" y="667"/>
                </a:cubicBezTo>
                <a:cubicBezTo>
                  <a:pt x="1572" y="298"/>
                  <a:pt x="1275" y="0"/>
                  <a:pt x="906"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19743963" y="5044175"/>
            <a:ext cx="39525" cy="33650"/>
          </a:xfrm>
          <a:custGeom>
            <a:rect b="b" l="l" r="r" t="t"/>
            <a:pathLst>
              <a:path extrusionOk="0" h="1346" w="1581">
                <a:moveTo>
                  <a:pt x="887" y="0"/>
                </a:moveTo>
                <a:cubicBezTo>
                  <a:pt x="302" y="0"/>
                  <a:pt x="0" y="718"/>
                  <a:pt x="426" y="1143"/>
                </a:cubicBezTo>
                <a:cubicBezTo>
                  <a:pt x="565" y="1283"/>
                  <a:pt x="736" y="1346"/>
                  <a:pt x="903" y="1346"/>
                </a:cubicBezTo>
                <a:cubicBezTo>
                  <a:pt x="1250" y="1346"/>
                  <a:pt x="1580" y="1077"/>
                  <a:pt x="1580" y="667"/>
                </a:cubicBezTo>
                <a:cubicBezTo>
                  <a:pt x="1580" y="298"/>
                  <a:pt x="1283" y="0"/>
                  <a:pt x="902" y="0"/>
                </a:cubicBezTo>
                <a:cubicBezTo>
                  <a:pt x="897" y="0"/>
                  <a:pt x="892" y="0"/>
                  <a:pt x="887"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17906738" y="5346300"/>
            <a:ext cx="39325" cy="33750"/>
          </a:xfrm>
          <a:custGeom>
            <a:rect b="b" l="l" r="r" t="t"/>
            <a:pathLst>
              <a:path extrusionOk="0" h="1350" w="1573">
                <a:moveTo>
                  <a:pt x="894" y="0"/>
                </a:moveTo>
                <a:cubicBezTo>
                  <a:pt x="298" y="0"/>
                  <a:pt x="1" y="727"/>
                  <a:pt x="417" y="1155"/>
                </a:cubicBezTo>
                <a:cubicBezTo>
                  <a:pt x="555" y="1289"/>
                  <a:pt x="724" y="1349"/>
                  <a:pt x="890" y="1349"/>
                </a:cubicBezTo>
                <a:cubicBezTo>
                  <a:pt x="1238" y="1349"/>
                  <a:pt x="1572" y="1083"/>
                  <a:pt x="1572" y="679"/>
                </a:cubicBezTo>
                <a:cubicBezTo>
                  <a:pt x="1572" y="310"/>
                  <a:pt x="1275" y="0"/>
                  <a:pt x="894"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17519788" y="5689200"/>
            <a:ext cx="39600" cy="33875"/>
          </a:xfrm>
          <a:custGeom>
            <a:rect b="b" l="l" r="r" t="t"/>
            <a:pathLst>
              <a:path extrusionOk="0" h="1355" w="1584">
                <a:moveTo>
                  <a:pt x="905" y="0"/>
                </a:moveTo>
                <a:cubicBezTo>
                  <a:pt x="310" y="0"/>
                  <a:pt x="0" y="727"/>
                  <a:pt x="429" y="1155"/>
                </a:cubicBezTo>
                <a:cubicBezTo>
                  <a:pt x="567" y="1293"/>
                  <a:pt x="736" y="1355"/>
                  <a:pt x="902" y="1355"/>
                </a:cubicBezTo>
                <a:cubicBezTo>
                  <a:pt x="1250" y="1355"/>
                  <a:pt x="1584" y="1082"/>
                  <a:pt x="1584" y="679"/>
                </a:cubicBezTo>
                <a:cubicBezTo>
                  <a:pt x="1584" y="310"/>
                  <a:pt x="1274" y="0"/>
                  <a:pt x="905"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19710238" y="2349800"/>
            <a:ext cx="39625" cy="33950"/>
          </a:xfrm>
          <a:custGeom>
            <a:rect b="b" l="l" r="r" t="t"/>
            <a:pathLst>
              <a:path extrusionOk="0" h="1358" w="1585">
                <a:moveTo>
                  <a:pt x="905" y="0"/>
                </a:moveTo>
                <a:cubicBezTo>
                  <a:pt x="310" y="0"/>
                  <a:pt x="1" y="727"/>
                  <a:pt x="429" y="1155"/>
                </a:cubicBezTo>
                <a:cubicBezTo>
                  <a:pt x="569" y="1295"/>
                  <a:pt x="740" y="1357"/>
                  <a:pt x="907" y="1357"/>
                </a:cubicBezTo>
                <a:cubicBezTo>
                  <a:pt x="1254" y="1357"/>
                  <a:pt x="1584" y="1089"/>
                  <a:pt x="1584" y="679"/>
                </a:cubicBezTo>
                <a:cubicBezTo>
                  <a:pt x="1584" y="310"/>
                  <a:pt x="1274" y="0"/>
                  <a:pt x="905" y="0"/>
                </a:cubicBezTo>
                <a:close/>
              </a:path>
            </a:pathLst>
          </a:custGeom>
          <a:solidFill>
            <a:srgbClr val="BCD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txBox="1"/>
          <p:nvPr>
            <p:ph idx="15" type="title"/>
          </p:nvPr>
        </p:nvSpPr>
        <p:spPr>
          <a:xfrm>
            <a:off x="1705150" y="0"/>
            <a:ext cx="5733900" cy="1144200"/>
          </a:xfrm>
          <a:prstGeom prst="rect">
            <a:avLst/>
          </a:prstGeom>
          <a:solidFill>
            <a:schemeClr val="accent5"/>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8" name="Google Shape;298;p16"/>
          <p:cNvSpPr/>
          <p:nvPr/>
        </p:nvSpPr>
        <p:spPr>
          <a:xfrm>
            <a:off x="713225" y="4857900"/>
            <a:ext cx="7717554" cy="285601"/>
          </a:xfrm>
          <a:custGeom>
            <a:rect b="b" l="l" r="r" t="t"/>
            <a:pathLst>
              <a:path extrusionOk="0" h="2837" w="20116">
                <a:moveTo>
                  <a:pt x="1" y="1"/>
                </a:moveTo>
                <a:lnTo>
                  <a:pt x="1" y="2836"/>
                </a:lnTo>
                <a:lnTo>
                  <a:pt x="20115" y="2836"/>
                </a:lnTo>
                <a:lnTo>
                  <a:pt x="20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572176" y="0"/>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7998002"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5"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8570178"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1137744" y="0"/>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7428019" y="0"/>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Six Columns">
  <p:cSld name="TITLE_AND_BODY_1_1">
    <p:spTree>
      <p:nvGrpSpPr>
        <p:cNvPr id="305" name="Shape 305"/>
        <p:cNvGrpSpPr/>
        <p:nvPr/>
      </p:nvGrpSpPr>
      <p:grpSpPr>
        <a:xfrm>
          <a:off x="0" y="0"/>
          <a:ext cx="0" cy="0"/>
          <a:chOff x="0" y="0"/>
          <a:chExt cx="0" cy="0"/>
        </a:xfrm>
      </p:grpSpPr>
      <p:sp>
        <p:nvSpPr>
          <p:cNvPr id="306" name="Google Shape;306;p17"/>
          <p:cNvSpPr txBox="1"/>
          <p:nvPr>
            <p:ph type="title"/>
          </p:nvPr>
        </p:nvSpPr>
        <p:spPr>
          <a:xfrm>
            <a:off x="1061435" y="2085550"/>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07" name="Google Shape;307;p17"/>
          <p:cNvSpPr txBox="1"/>
          <p:nvPr>
            <p:ph idx="1" type="subTitle"/>
          </p:nvPr>
        </p:nvSpPr>
        <p:spPr>
          <a:xfrm>
            <a:off x="1007775" y="2471975"/>
            <a:ext cx="18876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17"/>
          <p:cNvSpPr txBox="1"/>
          <p:nvPr>
            <p:ph idx="2" type="title"/>
          </p:nvPr>
        </p:nvSpPr>
        <p:spPr>
          <a:xfrm>
            <a:off x="3683758" y="2085550"/>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09" name="Google Shape;309;p17"/>
          <p:cNvSpPr txBox="1"/>
          <p:nvPr>
            <p:ph idx="3" type="subTitle"/>
          </p:nvPr>
        </p:nvSpPr>
        <p:spPr>
          <a:xfrm>
            <a:off x="3634508" y="2471975"/>
            <a:ext cx="18792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0" name="Google Shape;310;p17"/>
          <p:cNvSpPr txBox="1"/>
          <p:nvPr>
            <p:ph idx="4" type="title"/>
          </p:nvPr>
        </p:nvSpPr>
        <p:spPr>
          <a:xfrm>
            <a:off x="6306263" y="2085550"/>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11" name="Google Shape;311;p17"/>
          <p:cNvSpPr txBox="1"/>
          <p:nvPr>
            <p:ph idx="5" type="subTitle"/>
          </p:nvPr>
        </p:nvSpPr>
        <p:spPr>
          <a:xfrm>
            <a:off x="6257000" y="2471975"/>
            <a:ext cx="18792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2" name="Google Shape;312;p17"/>
          <p:cNvSpPr txBox="1"/>
          <p:nvPr>
            <p:ph idx="6" type="title"/>
          </p:nvPr>
        </p:nvSpPr>
        <p:spPr>
          <a:xfrm>
            <a:off x="1061435" y="3717139"/>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13" name="Google Shape;313;p17"/>
          <p:cNvSpPr txBox="1"/>
          <p:nvPr>
            <p:ph idx="7" type="subTitle"/>
          </p:nvPr>
        </p:nvSpPr>
        <p:spPr>
          <a:xfrm>
            <a:off x="1007775" y="4103564"/>
            <a:ext cx="18876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4" name="Google Shape;314;p17"/>
          <p:cNvSpPr txBox="1"/>
          <p:nvPr>
            <p:ph idx="8" type="title"/>
          </p:nvPr>
        </p:nvSpPr>
        <p:spPr>
          <a:xfrm>
            <a:off x="3683758" y="3717139"/>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15" name="Google Shape;315;p17"/>
          <p:cNvSpPr txBox="1"/>
          <p:nvPr>
            <p:ph idx="9" type="subTitle"/>
          </p:nvPr>
        </p:nvSpPr>
        <p:spPr>
          <a:xfrm>
            <a:off x="3634508" y="4103564"/>
            <a:ext cx="18792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6" name="Google Shape;316;p17"/>
          <p:cNvSpPr txBox="1"/>
          <p:nvPr>
            <p:ph idx="13" type="title"/>
          </p:nvPr>
        </p:nvSpPr>
        <p:spPr>
          <a:xfrm>
            <a:off x="6306413" y="3717139"/>
            <a:ext cx="17805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1900">
                <a:solidFill>
                  <a:schemeClr val="lt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17" name="Google Shape;317;p17"/>
          <p:cNvSpPr txBox="1"/>
          <p:nvPr>
            <p:ph idx="14" type="subTitle"/>
          </p:nvPr>
        </p:nvSpPr>
        <p:spPr>
          <a:xfrm>
            <a:off x="6257000" y="4103564"/>
            <a:ext cx="1879200" cy="59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rgbClr val="00000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8" name="Google Shape;318;p17"/>
          <p:cNvSpPr txBox="1"/>
          <p:nvPr>
            <p:ph idx="15" type="title"/>
          </p:nvPr>
        </p:nvSpPr>
        <p:spPr>
          <a:xfrm>
            <a:off x="2282825" y="0"/>
            <a:ext cx="4578000" cy="1144200"/>
          </a:xfrm>
          <a:prstGeom prst="rect">
            <a:avLst/>
          </a:prstGeom>
          <a:solidFill>
            <a:schemeClr val="accent3"/>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17"/>
          <p:cNvSpPr/>
          <p:nvPr/>
        </p:nvSpPr>
        <p:spPr>
          <a:xfrm>
            <a:off x="-109"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475" y="0"/>
            <a:ext cx="572245" cy="572174"/>
          </a:xfrm>
          <a:custGeom>
            <a:rect b="b" l="l" r="r" t="t"/>
            <a:pathLst>
              <a:path extrusionOk="0" h="8073" w="8074">
                <a:moveTo>
                  <a:pt x="1" y="0"/>
                </a:moveTo>
                <a:lnTo>
                  <a:pt x="1" y="8073"/>
                </a:lnTo>
                <a:lnTo>
                  <a:pt x="8073" y="8073"/>
                </a:lnTo>
                <a:lnTo>
                  <a:pt x="80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572197" y="0"/>
            <a:ext cx="569835" cy="572174"/>
          </a:xfrm>
          <a:custGeom>
            <a:rect b="b" l="l" r="r" t="t"/>
            <a:pathLst>
              <a:path extrusionOk="0" h="8073" w="8040">
                <a:moveTo>
                  <a:pt x="1" y="0"/>
                </a:moveTo>
                <a:lnTo>
                  <a:pt x="1" y="8073"/>
                </a:lnTo>
                <a:lnTo>
                  <a:pt x="8040" y="8073"/>
                </a:lnTo>
                <a:lnTo>
                  <a:pt x="80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1142772" y="-35"/>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7431282"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8571763"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8571763" y="572090"/>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8001865" y="-35"/>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8571763" y="1144315"/>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1088" y="1144315"/>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6859032" y="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1713350"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AND_BODY_1_2">
    <p:spTree>
      <p:nvGrpSpPr>
        <p:cNvPr id="331" name="Shape 331"/>
        <p:cNvGrpSpPr/>
        <p:nvPr/>
      </p:nvGrpSpPr>
      <p:grpSpPr>
        <a:xfrm>
          <a:off x="0" y="0"/>
          <a:ext cx="0" cy="0"/>
          <a:chOff x="0" y="0"/>
          <a:chExt cx="0" cy="0"/>
        </a:xfrm>
      </p:grpSpPr>
      <p:sp>
        <p:nvSpPr>
          <p:cNvPr id="332" name="Google Shape;332;p18"/>
          <p:cNvSpPr txBox="1"/>
          <p:nvPr>
            <p:ph type="title"/>
          </p:nvPr>
        </p:nvSpPr>
        <p:spPr>
          <a:xfrm>
            <a:off x="996225" y="3384010"/>
            <a:ext cx="1780500" cy="35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000">
                <a:solidFill>
                  <a:schemeClr val="accent5"/>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33" name="Google Shape;333;p18"/>
          <p:cNvSpPr txBox="1"/>
          <p:nvPr>
            <p:ph idx="1" type="subTitle"/>
          </p:nvPr>
        </p:nvSpPr>
        <p:spPr>
          <a:xfrm>
            <a:off x="941600" y="3674070"/>
            <a:ext cx="1890000" cy="636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4" name="Google Shape;334;p18"/>
          <p:cNvSpPr txBox="1"/>
          <p:nvPr>
            <p:ph idx="2" type="title"/>
          </p:nvPr>
        </p:nvSpPr>
        <p:spPr>
          <a:xfrm>
            <a:off x="3681746" y="3384010"/>
            <a:ext cx="1780500" cy="35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000">
                <a:solidFill>
                  <a:schemeClr val="accent5"/>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35" name="Google Shape;335;p18"/>
          <p:cNvSpPr txBox="1"/>
          <p:nvPr>
            <p:ph idx="3" type="subTitle"/>
          </p:nvPr>
        </p:nvSpPr>
        <p:spPr>
          <a:xfrm>
            <a:off x="3627044" y="3674070"/>
            <a:ext cx="1890000" cy="636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6" name="Google Shape;336;p18"/>
          <p:cNvSpPr txBox="1"/>
          <p:nvPr>
            <p:ph idx="4" type="title"/>
          </p:nvPr>
        </p:nvSpPr>
        <p:spPr>
          <a:xfrm>
            <a:off x="6367175" y="3384010"/>
            <a:ext cx="1780500" cy="35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000">
                <a:solidFill>
                  <a:schemeClr val="accent5"/>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37" name="Google Shape;337;p18"/>
          <p:cNvSpPr txBox="1"/>
          <p:nvPr>
            <p:ph idx="5" type="subTitle"/>
          </p:nvPr>
        </p:nvSpPr>
        <p:spPr>
          <a:xfrm>
            <a:off x="6312499" y="3674070"/>
            <a:ext cx="1890000" cy="636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solidFill>
                  <a:schemeClr val="dk1"/>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8" name="Google Shape;338;p18"/>
          <p:cNvSpPr txBox="1"/>
          <p:nvPr>
            <p:ph idx="6" type="title"/>
          </p:nvPr>
        </p:nvSpPr>
        <p:spPr>
          <a:xfrm>
            <a:off x="2855850" y="0"/>
            <a:ext cx="3432600" cy="1144200"/>
          </a:xfrm>
          <a:prstGeom prst="rect">
            <a:avLst/>
          </a:prstGeom>
          <a:solidFill>
            <a:schemeClr val="accent4"/>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 name="Google Shape;339;p18"/>
          <p:cNvSpPr/>
          <p:nvPr/>
        </p:nvSpPr>
        <p:spPr>
          <a:xfrm>
            <a:off x="7431282"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8575529"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8001865" y="-35"/>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291"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572197"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713322" y="-35"/>
            <a:ext cx="569835" cy="572245"/>
          </a:xfrm>
          <a:custGeom>
            <a:rect b="b" l="l" r="r" t="t"/>
            <a:pathLst>
              <a:path extrusionOk="0" h="8074" w="8040">
                <a:moveTo>
                  <a:pt x="1" y="1"/>
                </a:moveTo>
                <a:lnTo>
                  <a:pt x="1" y="8073"/>
                </a:lnTo>
                <a:lnTo>
                  <a:pt x="8040" y="8073"/>
                </a:lnTo>
                <a:lnTo>
                  <a:pt x="8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1142772" y="-35"/>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863583" y="-35"/>
            <a:ext cx="569835" cy="572245"/>
          </a:xfrm>
          <a:custGeom>
            <a:rect b="b" l="l" r="r" t="t"/>
            <a:pathLst>
              <a:path extrusionOk="0" h="8074" w="8040">
                <a:moveTo>
                  <a:pt x="1" y="1"/>
                </a:moveTo>
                <a:lnTo>
                  <a:pt x="1" y="8073"/>
                </a:lnTo>
                <a:lnTo>
                  <a:pt x="8040" y="8073"/>
                </a:lnTo>
                <a:lnTo>
                  <a:pt x="8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rot="-5400000">
            <a:off x="2285847" y="-1151"/>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rot="-5400000">
            <a:off x="2285847" y="569399"/>
            <a:ext cx="569835" cy="572245"/>
          </a:xfrm>
          <a:custGeom>
            <a:rect b="b" l="l" r="r" t="t"/>
            <a:pathLst>
              <a:path extrusionOk="0" h="8074" w="8040">
                <a:moveTo>
                  <a:pt x="1" y="1"/>
                </a:moveTo>
                <a:lnTo>
                  <a:pt x="1" y="8073"/>
                </a:lnTo>
                <a:lnTo>
                  <a:pt x="8040" y="8073"/>
                </a:lnTo>
                <a:lnTo>
                  <a:pt x="8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rot="-5400000">
            <a:off x="6291995" y="-1151"/>
            <a:ext cx="569835" cy="572245"/>
          </a:xfrm>
          <a:custGeom>
            <a:rect b="b" l="l" r="r" t="t"/>
            <a:pathLst>
              <a:path extrusionOk="0" h="8074" w="8040">
                <a:moveTo>
                  <a:pt x="1" y="1"/>
                </a:moveTo>
                <a:lnTo>
                  <a:pt x="1" y="8073"/>
                </a:lnTo>
                <a:lnTo>
                  <a:pt x="8040" y="8073"/>
                </a:lnTo>
                <a:lnTo>
                  <a:pt x="8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rot="-5400000">
            <a:off x="6291995" y="569399"/>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AND_BODY_1_3">
    <p:spTree>
      <p:nvGrpSpPr>
        <p:cNvPr id="351" name="Shape 351"/>
        <p:cNvGrpSpPr/>
        <p:nvPr/>
      </p:nvGrpSpPr>
      <p:grpSpPr>
        <a:xfrm>
          <a:off x="0" y="0"/>
          <a:ext cx="0" cy="0"/>
          <a:chOff x="0" y="0"/>
          <a:chExt cx="0" cy="0"/>
        </a:xfrm>
      </p:grpSpPr>
      <p:sp>
        <p:nvSpPr>
          <p:cNvPr id="352" name="Google Shape;352;p19"/>
          <p:cNvSpPr txBox="1"/>
          <p:nvPr>
            <p:ph type="title"/>
          </p:nvPr>
        </p:nvSpPr>
        <p:spPr>
          <a:xfrm>
            <a:off x="725800" y="3489652"/>
            <a:ext cx="1408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53" name="Google Shape;353;p19"/>
          <p:cNvSpPr txBox="1"/>
          <p:nvPr>
            <p:ph idx="1" type="subTitle"/>
          </p:nvPr>
        </p:nvSpPr>
        <p:spPr>
          <a:xfrm>
            <a:off x="725800" y="3881846"/>
            <a:ext cx="1408800" cy="58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4" name="Google Shape;354;p19"/>
          <p:cNvSpPr txBox="1"/>
          <p:nvPr>
            <p:ph idx="2" type="title"/>
          </p:nvPr>
        </p:nvSpPr>
        <p:spPr>
          <a:xfrm>
            <a:off x="2818102" y="3489652"/>
            <a:ext cx="14196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55" name="Google Shape;355;p19"/>
          <p:cNvSpPr txBox="1"/>
          <p:nvPr>
            <p:ph idx="3" type="subTitle"/>
          </p:nvPr>
        </p:nvSpPr>
        <p:spPr>
          <a:xfrm>
            <a:off x="2821700" y="3881846"/>
            <a:ext cx="1408800" cy="58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6" name="Google Shape;356;p19"/>
          <p:cNvSpPr txBox="1"/>
          <p:nvPr>
            <p:ph idx="4" type="title"/>
          </p:nvPr>
        </p:nvSpPr>
        <p:spPr>
          <a:xfrm>
            <a:off x="4921203" y="3489652"/>
            <a:ext cx="1408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57" name="Google Shape;357;p19"/>
          <p:cNvSpPr txBox="1"/>
          <p:nvPr>
            <p:ph idx="5" type="subTitle"/>
          </p:nvPr>
        </p:nvSpPr>
        <p:spPr>
          <a:xfrm>
            <a:off x="4917601" y="3881846"/>
            <a:ext cx="1408800" cy="58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8" name="Google Shape;358;p19"/>
          <p:cNvSpPr txBox="1"/>
          <p:nvPr>
            <p:ph idx="6" type="title"/>
          </p:nvPr>
        </p:nvSpPr>
        <p:spPr>
          <a:xfrm>
            <a:off x="7013505" y="3489652"/>
            <a:ext cx="14088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359" name="Google Shape;359;p19"/>
          <p:cNvSpPr txBox="1"/>
          <p:nvPr>
            <p:ph idx="7" type="subTitle"/>
          </p:nvPr>
        </p:nvSpPr>
        <p:spPr>
          <a:xfrm>
            <a:off x="7013501" y="3881846"/>
            <a:ext cx="1408800" cy="58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1600"/>
              </a:spcBef>
              <a:spcAft>
                <a:spcPts val="0"/>
              </a:spcAft>
              <a:buClr>
                <a:schemeClr val="dk2"/>
              </a:buClr>
              <a:buSzPts val="2100"/>
              <a:buNone/>
              <a:defRPr sz="2100">
                <a:solidFill>
                  <a:schemeClr val="dk2"/>
                </a:solidFill>
              </a:defRPr>
            </a:lvl2pPr>
            <a:lvl3pPr lvl="2" algn="ctr">
              <a:lnSpc>
                <a:spcPct val="100000"/>
              </a:lnSpc>
              <a:spcBef>
                <a:spcPts val="0"/>
              </a:spcBef>
              <a:spcAft>
                <a:spcPts val="0"/>
              </a:spcAft>
              <a:buClr>
                <a:schemeClr val="dk2"/>
              </a:buClr>
              <a:buSzPts val="2100"/>
              <a:buNone/>
              <a:defRPr sz="2100">
                <a:solidFill>
                  <a:schemeClr val="dk2"/>
                </a:solidFill>
              </a:defRPr>
            </a:lvl3pPr>
            <a:lvl4pPr lvl="3" algn="ctr">
              <a:lnSpc>
                <a:spcPct val="100000"/>
              </a:lnSpc>
              <a:spcBef>
                <a:spcPts val="0"/>
              </a:spcBef>
              <a:spcAft>
                <a:spcPts val="0"/>
              </a:spcAft>
              <a:buClr>
                <a:schemeClr val="dk2"/>
              </a:buClr>
              <a:buSzPts val="2100"/>
              <a:buNone/>
              <a:defRPr sz="2100">
                <a:solidFill>
                  <a:schemeClr val="dk2"/>
                </a:solidFill>
              </a:defRPr>
            </a:lvl4pPr>
            <a:lvl5pPr lvl="4" algn="ctr">
              <a:lnSpc>
                <a:spcPct val="100000"/>
              </a:lnSpc>
              <a:spcBef>
                <a:spcPts val="0"/>
              </a:spcBef>
              <a:spcAft>
                <a:spcPts val="0"/>
              </a:spcAft>
              <a:buClr>
                <a:schemeClr val="dk2"/>
              </a:buClr>
              <a:buSzPts val="2100"/>
              <a:buNone/>
              <a:defRPr sz="2100">
                <a:solidFill>
                  <a:schemeClr val="dk2"/>
                </a:solidFill>
              </a:defRPr>
            </a:lvl5pPr>
            <a:lvl6pPr lvl="5" algn="ctr">
              <a:lnSpc>
                <a:spcPct val="100000"/>
              </a:lnSpc>
              <a:spcBef>
                <a:spcPts val="0"/>
              </a:spcBef>
              <a:spcAft>
                <a:spcPts val="0"/>
              </a:spcAft>
              <a:buClr>
                <a:schemeClr val="dk2"/>
              </a:buClr>
              <a:buSzPts val="2100"/>
              <a:buNone/>
              <a:defRPr sz="2100">
                <a:solidFill>
                  <a:schemeClr val="dk2"/>
                </a:solidFill>
              </a:defRPr>
            </a:lvl6pPr>
            <a:lvl7pPr lvl="6" algn="ctr">
              <a:lnSpc>
                <a:spcPct val="100000"/>
              </a:lnSpc>
              <a:spcBef>
                <a:spcPts val="0"/>
              </a:spcBef>
              <a:spcAft>
                <a:spcPts val="0"/>
              </a:spcAft>
              <a:buClr>
                <a:schemeClr val="dk2"/>
              </a:buClr>
              <a:buSzPts val="2100"/>
              <a:buNone/>
              <a:defRPr sz="2100">
                <a:solidFill>
                  <a:schemeClr val="dk2"/>
                </a:solidFill>
              </a:defRPr>
            </a:lvl7pPr>
            <a:lvl8pPr lvl="7" algn="ctr">
              <a:lnSpc>
                <a:spcPct val="100000"/>
              </a:lnSpc>
              <a:spcBef>
                <a:spcPts val="0"/>
              </a:spcBef>
              <a:spcAft>
                <a:spcPts val="0"/>
              </a:spcAft>
              <a:buClr>
                <a:schemeClr val="dk2"/>
              </a:buClr>
              <a:buSzPts val="2100"/>
              <a:buNone/>
              <a:defRPr sz="2100">
                <a:solidFill>
                  <a:schemeClr val="dk2"/>
                </a:solidFill>
              </a:defRPr>
            </a:lvl8pPr>
            <a:lvl9pPr lvl="8" algn="ctr">
              <a:lnSpc>
                <a:spcPct val="100000"/>
              </a:lnSpc>
              <a:spcBef>
                <a:spcPts val="0"/>
              </a:spcBef>
              <a:spcAft>
                <a:spcPts val="0"/>
              </a:spcAft>
              <a:buClr>
                <a:schemeClr val="dk2"/>
              </a:buClr>
              <a:buSzPts val="2100"/>
              <a:buNone/>
              <a:defRPr sz="2100">
                <a:solidFill>
                  <a:schemeClr val="dk2"/>
                </a:solidFill>
              </a:defRPr>
            </a:lvl9pPr>
          </a:lstStyle>
          <a:p/>
        </p:txBody>
      </p:sp>
      <p:sp>
        <p:nvSpPr>
          <p:cNvPr id="360" name="Google Shape;360;p19"/>
          <p:cNvSpPr txBox="1"/>
          <p:nvPr>
            <p:ph idx="8" type="title"/>
          </p:nvPr>
        </p:nvSpPr>
        <p:spPr>
          <a:xfrm>
            <a:off x="2288200" y="0"/>
            <a:ext cx="4567500" cy="1144200"/>
          </a:xfrm>
          <a:prstGeom prst="rect">
            <a:avLst/>
          </a:prstGeom>
          <a:solidFill>
            <a:schemeClr val="accent1"/>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61" name="Google Shape;361;p19"/>
          <p:cNvGrpSpPr/>
          <p:nvPr/>
        </p:nvGrpSpPr>
        <p:grpSpPr>
          <a:xfrm>
            <a:off x="0" y="-35"/>
            <a:ext cx="9144007" cy="1144345"/>
            <a:chOff x="0" y="-35"/>
            <a:chExt cx="9144007" cy="1144345"/>
          </a:xfrm>
        </p:grpSpPr>
        <p:sp>
          <p:nvSpPr>
            <p:cNvPr id="362" name="Google Shape;362;p19"/>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rot="10800000">
              <a:off x="8002013" y="572065"/>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rot="10800000">
              <a:off x="572088" y="57210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1144075"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427638" y="-35"/>
              <a:ext cx="572174" cy="57224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571762" y="-35"/>
              <a:ext cx="572245" cy="572245"/>
            </a:xfrm>
            <a:custGeom>
              <a:rect b="b" l="l" r="r" t="t"/>
              <a:pathLst>
                <a:path extrusionOk="0" h="8074" w="8074">
                  <a:moveTo>
                    <a:pt x="1" y="1"/>
                  </a:moveTo>
                  <a:lnTo>
                    <a:pt x="1" y="8073"/>
                  </a:lnTo>
                  <a:lnTo>
                    <a:pt x="8073" y="8073"/>
                  </a:lnTo>
                  <a:lnTo>
                    <a:pt x="8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rot="10800000">
              <a:off x="572088"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rot="10800000">
              <a:off x="8002013" y="-35"/>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9"/>
          <p:cNvGrpSpPr/>
          <p:nvPr/>
        </p:nvGrpSpPr>
        <p:grpSpPr>
          <a:xfrm>
            <a:off x="1716313" y="0"/>
            <a:ext cx="572245" cy="1144274"/>
            <a:chOff x="572088" y="0"/>
            <a:chExt cx="572245" cy="1144274"/>
          </a:xfrm>
        </p:grpSpPr>
        <p:sp>
          <p:nvSpPr>
            <p:cNvPr id="371" name="Google Shape;371;p19"/>
            <p:cNvSpPr/>
            <p:nvPr/>
          </p:nvSpPr>
          <p:spPr>
            <a:xfrm>
              <a:off x="572088"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572088" y="57210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19"/>
          <p:cNvGrpSpPr/>
          <p:nvPr/>
        </p:nvGrpSpPr>
        <p:grpSpPr>
          <a:xfrm>
            <a:off x="6853188" y="-35"/>
            <a:ext cx="572245" cy="1144345"/>
            <a:chOff x="8002013" y="-35"/>
            <a:chExt cx="572245" cy="1144345"/>
          </a:xfrm>
        </p:grpSpPr>
        <p:sp>
          <p:nvSpPr>
            <p:cNvPr id="374" name="Google Shape;374;p19"/>
            <p:cNvSpPr/>
            <p:nvPr/>
          </p:nvSpPr>
          <p:spPr>
            <a:xfrm>
              <a:off x="8002013" y="-35"/>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002013" y="572065"/>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ONLY_1">
    <p:spTree>
      <p:nvGrpSpPr>
        <p:cNvPr id="376" name="Shape 376"/>
        <p:cNvGrpSpPr/>
        <p:nvPr/>
      </p:nvGrpSpPr>
      <p:grpSpPr>
        <a:xfrm>
          <a:off x="0" y="0"/>
          <a:ext cx="0" cy="0"/>
          <a:chOff x="0" y="0"/>
          <a:chExt cx="0" cy="0"/>
        </a:xfrm>
      </p:grpSpPr>
      <p:sp>
        <p:nvSpPr>
          <p:cNvPr id="377" name="Google Shape;377;p20"/>
          <p:cNvSpPr txBox="1"/>
          <p:nvPr>
            <p:ph idx="1" type="subTitle"/>
          </p:nvPr>
        </p:nvSpPr>
        <p:spPr>
          <a:xfrm>
            <a:off x="2207950" y="1567574"/>
            <a:ext cx="4728000" cy="93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8" name="Google Shape;378;p20"/>
          <p:cNvSpPr txBox="1"/>
          <p:nvPr>
            <p:ph type="title"/>
          </p:nvPr>
        </p:nvSpPr>
        <p:spPr>
          <a:xfrm>
            <a:off x="2288200" y="0"/>
            <a:ext cx="4575000" cy="1144200"/>
          </a:xfrm>
          <a:prstGeom prst="rect">
            <a:avLst/>
          </a:prstGeom>
          <a:solidFill>
            <a:schemeClr val="lt2"/>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79" name="Google Shape;379;p20"/>
          <p:cNvGrpSpPr/>
          <p:nvPr/>
        </p:nvGrpSpPr>
        <p:grpSpPr>
          <a:xfrm>
            <a:off x="-138" y="2352"/>
            <a:ext cx="9144145" cy="2286298"/>
            <a:chOff x="-138" y="2352"/>
            <a:chExt cx="9144145" cy="2286298"/>
          </a:xfrm>
        </p:grpSpPr>
        <p:sp>
          <p:nvSpPr>
            <p:cNvPr id="380" name="Google Shape;380;p20"/>
            <p:cNvSpPr/>
            <p:nvPr/>
          </p:nvSpPr>
          <p:spPr>
            <a:xfrm>
              <a:off x="0" y="2388"/>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8002013" y="2352"/>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572088" y="2388"/>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1144100" y="3551"/>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8571788" y="1716477"/>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138" y="1716438"/>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7432485" y="3478"/>
              <a:ext cx="570000" cy="57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8571788" y="1144241"/>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0" y="574477"/>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8571762" y="2352"/>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0"/>
          <p:cNvSpPr/>
          <p:nvPr/>
        </p:nvSpPr>
        <p:spPr>
          <a:xfrm>
            <a:off x="1715963" y="2388"/>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6863220" y="2352"/>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44" name="Shape 44"/>
        <p:cNvGrpSpPr/>
        <p:nvPr/>
      </p:nvGrpSpPr>
      <p:grpSpPr>
        <a:xfrm>
          <a:off x="0" y="0"/>
          <a:ext cx="0" cy="0"/>
          <a:chOff x="0" y="0"/>
          <a:chExt cx="0" cy="0"/>
        </a:xfrm>
      </p:grpSpPr>
      <p:sp>
        <p:nvSpPr>
          <p:cNvPr id="45" name="Google Shape;45;p3"/>
          <p:cNvSpPr/>
          <p:nvPr/>
        </p:nvSpPr>
        <p:spPr>
          <a:xfrm>
            <a:off x="3446550" y="572175"/>
            <a:ext cx="2245800" cy="224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0" y="0"/>
            <a:ext cx="9150649" cy="2286311"/>
            <a:chOff x="0" y="0"/>
            <a:chExt cx="9150649" cy="2286311"/>
          </a:xfrm>
        </p:grpSpPr>
        <p:sp>
          <p:nvSpPr>
            <p:cNvPr id="47" name="Google Shape;47;p3"/>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0" y="1144251"/>
              <a:ext cx="572174" cy="569835"/>
            </a:xfrm>
            <a:custGeom>
              <a:rect b="b" l="l" r="r" t="t"/>
              <a:pathLst>
                <a:path extrusionOk="0" h="8040" w="8073">
                  <a:moveTo>
                    <a:pt x="0" y="0"/>
                  </a:moveTo>
                  <a:lnTo>
                    <a:pt x="0" y="8039"/>
                  </a:lnTo>
                  <a:lnTo>
                    <a:pt x="8073" y="8039"/>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144175" y="1714066"/>
              <a:ext cx="572174" cy="57224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578475"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578475" y="1144251"/>
              <a:ext cx="572174" cy="569835"/>
            </a:xfrm>
            <a:custGeom>
              <a:rect b="b" l="l" r="r" t="t"/>
              <a:pathLst>
                <a:path extrusionOk="0" h="8040" w="8073">
                  <a:moveTo>
                    <a:pt x="0" y="0"/>
                  </a:moveTo>
                  <a:lnTo>
                    <a:pt x="0" y="8039"/>
                  </a:lnTo>
                  <a:lnTo>
                    <a:pt x="8073" y="8039"/>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427550" y="1714066"/>
              <a:ext cx="572174" cy="57224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849291"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723250"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72150" y="572175"/>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002987" y="572175"/>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3"/>
          <p:cNvSpPr txBox="1"/>
          <p:nvPr>
            <p:ph type="title"/>
          </p:nvPr>
        </p:nvSpPr>
        <p:spPr>
          <a:xfrm>
            <a:off x="2099700" y="3011425"/>
            <a:ext cx="4944600" cy="606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p:txBody>
      </p:sp>
      <p:sp>
        <p:nvSpPr>
          <p:cNvPr id="58" name="Google Shape;58;p3"/>
          <p:cNvSpPr txBox="1"/>
          <p:nvPr>
            <p:ph hasCustomPrompt="1" idx="2" type="title"/>
          </p:nvPr>
        </p:nvSpPr>
        <p:spPr>
          <a:xfrm>
            <a:off x="3430150" y="1833792"/>
            <a:ext cx="2283600" cy="98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7200"/>
              <a:buNone/>
              <a:defRPr sz="12000">
                <a:solidFill>
                  <a:schemeClr val="accent5"/>
                </a:solidFill>
              </a:defRPr>
            </a:lvl1pPr>
            <a:lvl2pPr lvl="1" algn="ctr">
              <a:spcBef>
                <a:spcPts val="0"/>
              </a:spcBef>
              <a:spcAft>
                <a:spcPts val="0"/>
              </a:spcAft>
              <a:buClr>
                <a:schemeClr val="accent2"/>
              </a:buClr>
              <a:buSzPts val="7200"/>
              <a:buNone/>
              <a:defRPr sz="7200">
                <a:solidFill>
                  <a:schemeClr val="accent2"/>
                </a:solidFill>
              </a:defRPr>
            </a:lvl2pPr>
            <a:lvl3pPr lvl="2" algn="ctr">
              <a:spcBef>
                <a:spcPts val="0"/>
              </a:spcBef>
              <a:spcAft>
                <a:spcPts val="0"/>
              </a:spcAft>
              <a:buClr>
                <a:schemeClr val="accent2"/>
              </a:buClr>
              <a:buSzPts val="7200"/>
              <a:buNone/>
              <a:defRPr sz="7200">
                <a:solidFill>
                  <a:schemeClr val="accent2"/>
                </a:solidFill>
              </a:defRPr>
            </a:lvl3pPr>
            <a:lvl4pPr lvl="3" algn="ctr">
              <a:spcBef>
                <a:spcPts val="0"/>
              </a:spcBef>
              <a:spcAft>
                <a:spcPts val="0"/>
              </a:spcAft>
              <a:buClr>
                <a:schemeClr val="accent2"/>
              </a:buClr>
              <a:buSzPts val="7200"/>
              <a:buNone/>
              <a:defRPr sz="7200">
                <a:solidFill>
                  <a:schemeClr val="accent2"/>
                </a:solidFill>
              </a:defRPr>
            </a:lvl4pPr>
            <a:lvl5pPr lvl="4" algn="ctr">
              <a:spcBef>
                <a:spcPts val="0"/>
              </a:spcBef>
              <a:spcAft>
                <a:spcPts val="0"/>
              </a:spcAft>
              <a:buClr>
                <a:schemeClr val="accent2"/>
              </a:buClr>
              <a:buSzPts val="7200"/>
              <a:buNone/>
              <a:defRPr sz="7200">
                <a:solidFill>
                  <a:schemeClr val="accent2"/>
                </a:solidFill>
              </a:defRPr>
            </a:lvl5pPr>
            <a:lvl6pPr lvl="5" algn="ctr">
              <a:spcBef>
                <a:spcPts val="0"/>
              </a:spcBef>
              <a:spcAft>
                <a:spcPts val="0"/>
              </a:spcAft>
              <a:buClr>
                <a:schemeClr val="accent2"/>
              </a:buClr>
              <a:buSzPts val="7200"/>
              <a:buNone/>
              <a:defRPr sz="7200">
                <a:solidFill>
                  <a:schemeClr val="accent2"/>
                </a:solidFill>
              </a:defRPr>
            </a:lvl6pPr>
            <a:lvl7pPr lvl="6" algn="ctr">
              <a:spcBef>
                <a:spcPts val="0"/>
              </a:spcBef>
              <a:spcAft>
                <a:spcPts val="0"/>
              </a:spcAft>
              <a:buClr>
                <a:schemeClr val="accent2"/>
              </a:buClr>
              <a:buSzPts val="7200"/>
              <a:buNone/>
              <a:defRPr sz="7200">
                <a:solidFill>
                  <a:schemeClr val="accent2"/>
                </a:solidFill>
              </a:defRPr>
            </a:lvl7pPr>
            <a:lvl8pPr lvl="7" algn="ctr">
              <a:spcBef>
                <a:spcPts val="0"/>
              </a:spcBef>
              <a:spcAft>
                <a:spcPts val="0"/>
              </a:spcAft>
              <a:buClr>
                <a:schemeClr val="accent2"/>
              </a:buClr>
              <a:buSzPts val="7200"/>
              <a:buNone/>
              <a:defRPr sz="7200">
                <a:solidFill>
                  <a:schemeClr val="accent2"/>
                </a:solidFill>
              </a:defRPr>
            </a:lvl8pPr>
            <a:lvl9pPr lvl="8" algn="ctr">
              <a:spcBef>
                <a:spcPts val="0"/>
              </a:spcBef>
              <a:spcAft>
                <a:spcPts val="0"/>
              </a:spcAft>
              <a:buClr>
                <a:schemeClr val="accent2"/>
              </a:buClr>
              <a:buSzPts val="7200"/>
              <a:buNone/>
              <a:defRPr sz="7200">
                <a:solidFill>
                  <a:schemeClr val="accent2"/>
                </a:solidFill>
              </a:defRPr>
            </a:lvl9pPr>
          </a:lstStyle>
          <a:p>
            <a:r>
              <a:t>xx%</a:t>
            </a:r>
          </a:p>
        </p:txBody>
      </p:sp>
      <p:sp>
        <p:nvSpPr>
          <p:cNvPr id="59" name="Google Shape;59;p3"/>
          <p:cNvSpPr txBox="1"/>
          <p:nvPr>
            <p:ph idx="1" type="subTitle"/>
          </p:nvPr>
        </p:nvSpPr>
        <p:spPr>
          <a:xfrm>
            <a:off x="2504850" y="3563671"/>
            <a:ext cx="4134300" cy="376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a:solidFill>
                  <a:schemeClr val="lt1"/>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60" name="Google Shape;60;p3"/>
          <p:cNvSpPr/>
          <p:nvPr/>
        </p:nvSpPr>
        <p:spPr>
          <a:xfrm>
            <a:off x="-1600" y="4568875"/>
            <a:ext cx="2422721" cy="574627"/>
          </a:xfrm>
          <a:custGeom>
            <a:rect b="b" l="l" r="r" t="t"/>
            <a:pathLst>
              <a:path extrusionOk="0" h="2837" w="20116">
                <a:moveTo>
                  <a:pt x="1" y="1"/>
                </a:moveTo>
                <a:lnTo>
                  <a:pt x="1" y="2836"/>
                </a:lnTo>
                <a:lnTo>
                  <a:pt x="20115" y="2836"/>
                </a:lnTo>
                <a:lnTo>
                  <a:pt x="201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2284398" y="4857898"/>
            <a:ext cx="2285982" cy="285601"/>
          </a:xfrm>
          <a:custGeom>
            <a:rect b="b" l="l" r="r" t="t"/>
            <a:pathLst>
              <a:path extrusionOk="0" h="2837" w="20116">
                <a:moveTo>
                  <a:pt x="1" y="1"/>
                </a:moveTo>
                <a:lnTo>
                  <a:pt x="1" y="2836"/>
                </a:lnTo>
                <a:lnTo>
                  <a:pt x="20115" y="2836"/>
                </a:lnTo>
                <a:lnTo>
                  <a:pt x="20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570395" y="4857898"/>
            <a:ext cx="2285982" cy="285601"/>
          </a:xfrm>
          <a:custGeom>
            <a:rect b="b" l="l" r="r" t="t"/>
            <a:pathLst>
              <a:path extrusionOk="0" h="2837" w="20116">
                <a:moveTo>
                  <a:pt x="1" y="1"/>
                </a:moveTo>
                <a:lnTo>
                  <a:pt x="1" y="2836"/>
                </a:lnTo>
                <a:lnTo>
                  <a:pt x="20115" y="2836"/>
                </a:lnTo>
                <a:lnTo>
                  <a:pt x="201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856393" y="4857898"/>
            <a:ext cx="2285982" cy="285601"/>
          </a:xfrm>
          <a:custGeom>
            <a:rect b="b" l="l" r="r" t="t"/>
            <a:pathLst>
              <a:path extrusionOk="0" h="2837" w="20116">
                <a:moveTo>
                  <a:pt x="1" y="1"/>
                </a:moveTo>
                <a:lnTo>
                  <a:pt x="1" y="2836"/>
                </a:lnTo>
                <a:lnTo>
                  <a:pt x="20115" y="2836"/>
                </a:lnTo>
                <a:lnTo>
                  <a:pt x="201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257050" y="4568875"/>
            <a:ext cx="1985499" cy="285601"/>
          </a:xfrm>
          <a:custGeom>
            <a:rect b="b" l="l" r="r" t="t"/>
            <a:pathLst>
              <a:path extrusionOk="0" h="2837" w="20116">
                <a:moveTo>
                  <a:pt x="1" y="1"/>
                </a:moveTo>
                <a:lnTo>
                  <a:pt x="1" y="2836"/>
                </a:lnTo>
                <a:lnTo>
                  <a:pt x="20115" y="2836"/>
                </a:lnTo>
                <a:lnTo>
                  <a:pt x="201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3"/>
          <p:cNvGrpSpPr/>
          <p:nvPr/>
        </p:nvGrpSpPr>
        <p:grpSpPr>
          <a:xfrm>
            <a:off x="0" y="4543023"/>
            <a:ext cx="9147800" cy="600410"/>
            <a:chOff x="0" y="4858375"/>
            <a:chExt cx="9147800" cy="285000"/>
          </a:xfrm>
        </p:grpSpPr>
        <p:sp>
          <p:nvSpPr>
            <p:cNvPr id="66" name="Google Shape;66;p3"/>
            <p:cNvSpPr/>
            <p:nvPr/>
          </p:nvSpPr>
          <p:spPr>
            <a:xfrm>
              <a:off x="22157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4314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6471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862800" y="4858375"/>
              <a:ext cx="285000" cy="28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TITLE_ONLY_1_1">
    <p:spTree>
      <p:nvGrpSpPr>
        <p:cNvPr id="392" name="Shape 392"/>
        <p:cNvGrpSpPr/>
        <p:nvPr/>
      </p:nvGrpSpPr>
      <p:grpSpPr>
        <a:xfrm>
          <a:off x="0" y="0"/>
          <a:ext cx="0" cy="0"/>
          <a:chOff x="0" y="0"/>
          <a:chExt cx="0" cy="0"/>
        </a:xfrm>
      </p:grpSpPr>
      <p:sp>
        <p:nvSpPr>
          <p:cNvPr id="393" name="Google Shape;393;p21"/>
          <p:cNvSpPr txBox="1"/>
          <p:nvPr>
            <p:ph idx="1" type="subTitle"/>
          </p:nvPr>
        </p:nvSpPr>
        <p:spPr>
          <a:xfrm>
            <a:off x="1161250" y="3176675"/>
            <a:ext cx="6822000" cy="539400"/>
          </a:xfrm>
          <a:prstGeom prst="rect">
            <a:avLst/>
          </a:prstGeom>
          <a:solidFill>
            <a:schemeClr val="accent3"/>
          </a:solidFill>
        </p:spPr>
        <p:txBody>
          <a:bodyPr anchorCtr="0" anchor="ctr" bIns="91425" lIns="720000" spcFirstLastPara="1" rIns="720000" wrap="square" tIns="91425">
            <a:noAutofit/>
          </a:bodyPr>
          <a:lstStyle>
            <a:lvl1pPr lvl="0" algn="ctr">
              <a:lnSpc>
                <a:spcPct val="100000"/>
              </a:lnSpc>
              <a:spcBef>
                <a:spcPts val="0"/>
              </a:spcBef>
              <a:spcAft>
                <a:spcPts val="0"/>
              </a:spcAft>
              <a:buNone/>
              <a:defRPr sz="1600">
                <a:solidFill>
                  <a:schemeClr val="lt1"/>
                </a:solidFill>
              </a:defRPr>
            </a:lvl1pPr>
            <a:lvl2pPr lvl="1" algn="ctr">
              <a:lnSpc>
                <a:spcPct val="100000"/>
              </a:lnSpc>
              <a:spcBef>
                <a:spcPts val="0"/>
              </a:spcBef>
              <a:spcAft>
                <a:spcPts val="0"/>
              </a:spcAft>
              <a:buNone/>
              <a:defRPr sz="1600">
                <a:solidFill>
                  <a:schemeClr val="lt1"/>
                </a:solidFill>
              </a:defRPr>
            </a:lvl2pPr>
            <a:lvl3pPr lvl="2" algn="ctr">
              <a:lnSpc>
                <a:spcPct val="100000"/>
              </a:lnSpc>
              <a:spcBef>
                <a:spcPts val="0"/>
              </a:spcBef>
              <a:spcAft>
                <a:spcPts val="0"/>
              </a:spcAft>
              <a:buNone/>
              <a:defRPr sz="1600">
                <a:solidFill>
                  <a:schemeClr val="lt1"/>
                </a:solidFill>
              </a:defRPr>
            </a:lvl3pPr>
            <a:lvl4pPr lvl="3" algn="ctr">
              <a:lnSpc>
                <a:spcPct val="100000"/>
              </a:lnSpc>
              <a:spcBef>
                <a:spcPts val="0"/>
              </a:spcBef>
              <a:spcAft>
                <a:spcPts val="0"/>
              </a:spcAft>
              <a:buNone/>
              <a:defRPr sz="1600">
                <a:solidFill>
                  <a:schemeClr val="lt1"/>
                </a:solidFill>
              </a:defRPr>
            </a:lvl4pPr>
            <a:lvl5pPr lvl="4" algn="ctr">
              <a:lnSpc>
                <a:spcPct val="100000"/>
              </a:lnSpc>
              <a:spcBef>
                <a:spcPts val="0"/>
              </a:spcBef>
              <a:spcAft>
                <a:spcPts val="0"/>
              </a:spcAft>
              <a:buNone/>
              <a:defRPr sz="1600">
                <a:solidFill>
                  <a:schemeClr val="lt1"/>
                </a:solidFill>
              </a:defRPr>
            </a:lvl5pPr>
            <a:lvl6pPr lvl="5" algn="ctr">
              <a:lnSpc>
                <a:spcPct val="100000"/>
              </a:lnSpc>
              <a:spcBef>
                <a:spcPts val="0"/>
              </a:spcBef>
              <a:spcAft>
                <a:spcPts val="0"/>
              </a:spcAft>
              <a:buNone/>
              <a:defRPr sz="1600">
                <a:solidFill>
                  <a:schemeClr val="lt1"/>
                </a:solidFill>
              </a:defRPr>
            </a:lvl6pPr>
            <a:lvl7pPr lvl="6" algn="ctr">
              <a:lnSpc>
                <a:spcPct val="100000"/>
              </a:lnSpc>
              <a:spcBef>
                <a:spcPts val="0"/>
              </a:spcBef>
              <a:spcAft>
                <a:spcPts val="0"/>
              </a:spcAft>
              <a:buNone/>
              <a:defRPr sz="1600">
                <a:solidFill>
                  <a:schemeClr val="lt1"/>
                </a:solidFill>
              </a:defRPr>
            </a:lvl7pPr>
            <a:lvl8pPr lvl="7" algn="ctr">
              <a:lnSpc>
                <a:spcPct val="100000"/>
              </a:lnSpc>
              <a:spcBef>
                <a:spcPts val="0"/>
              </a:spcBef>
              <a:spcAft>
                <a:spcPts val="0"/>
              </a:spcAft>
              <a:buNone/>
              <a:defRPr sz="1600">
                <a:solidFill>
                  <a:schemeClr val="lt1"/>
                </a:solidFill>
              </a:defRPr>
            </a:lvl8pPr>
            <a:lvl9pPr lvl="8" algn="ctr">
              <a:lnSpc>
                <a:spcPct val="100000"/>
              </a:lnSpc>
              <a:spcBef>
                <a:spcPts val="0"/>
              </a:spcBef>
              <a:spcAft>
                <a:spcPts val="0"/>
              </a:spcAft>
              <a:buNone/>
              <a:defRPr sz="1600">
                <a:solidFill>
                  <a:schemeClr val="lt1"/>
                </a:solidFill>
              </a:defRPr>
            </a:lvl9pPr>
          </a:lstStyle>
          <a:p/>
        </p:txBody>
      </p:sp>
      <p:sp>
        <p:nvSpPr>
          <p:cNvPr id="394" name="Google Shape;394;p21"/>
          <p:cNvSpPr txBox="1"/>
          <p:nvPr>
            <p:ph idx="2" type="subTitle"/>
          </p:nvPr>
        </p:nvSpPr>
        <p:spPr>
          <a:xfrm>
            <a:off x="2363525" y="2032475"/>
            <a:ext cx="4417200" cy="1144200"/>
          </a:xfrm>
          <a:prstGeom prst="rect">
            <a:avLst/>
          </a:prstGeom>
          <a:noFill/>
        </p:spPr>
        <p:txBody>
          <a:bodyPr anchorCtr="0" anchor="ctr" bIns="91425" lIns="360000" spcFirstLastPara="1" rIns="360000" wrap="square" tIns="91425">
            <a:noAutofit/>
          </a:bodyPr>
          <a:lstStyle>
            <a:lvl1pPr lvl="0" algn="ctr">
              <a:lnSpc>
                <a:spcPct val="100000"/>
              </a:lnSpc>
              <a:spcBef>
                <a:spcPts val="0"/>
              </a:spcBef>
              <a:spcAft>
                <a:spcPts val="0"/>
              </a:spcAft>
              <a:buNone/>
              <a:defRPr sz="1600">
                <a:solidFill>
                  <a:schemeClr val="dk1"/>
                </a:solidFill>
              </a:defRPr>
            </a:lvl1pPr>
            <a:lvl2pPr lvl="1" algn="ctr">
              <a:lnSpc>
                <a:spcPct val="100000"/>
              </a:lnSpc>
              <a:spcBef>
                <a:spcPts val="0"/>
              </a:spcBef>
              <a:spcAft>
                <a:spcPts val="0"/>
              </a:spcAft>
              <a:buNone/>
              <a:defRPr sz="1600">
                <a:solidFill>
                  <a:schemeClr val="dk1"/>
                </a:solidFill>
              </a:defRPr>
            </a:lvl2pPr>
            <a:lvl3pPr lvl="2" algn="ctr">
              <a:lnSpc>
                <a:spcPct val="100000"/>
              </a:lnSpc>
              <a:spcBef>
                <a:spcPts val="0"/>
              </a:spcBef>
              <a:spcAft>
                <a:spcPts val="0"/>
              </a:spcAft>
              <a:buNone/>
              <a:defRPr sz="1600">
                <a:solidFill>
                  <a:schemeClr val="dk1"/>
                </a:solidFill>
              </a:defRPr>
            </a:lvl3pPr>
            <a:lvl4pPr lvl="3" algn="ctr">
              <a:lnSpc>
                <a:spcPct val="100000"/>
              </a:lnSpc>
              <a:spcBef>
                <a:spcPts val="0"/>
              </a:spcBef>
              <a:spcAft>
                <a:spcPts val="0"/>
              </a:spcAft>
              <a:buNone/>
              <a:defRPr sz="1600">
                <a:solidFill>
                  <a:schemeClr val="dk1"/>
                </a:solidFill>
              </a:defRPr>
            </a:lvl4pPr>
            <a:lvl5pPr lvl="4" algn="ctr">
              <a:lnSpc>
                <a:spcPct val="100000"/>
              </a:lnSpc>
              <a:spcBef>
                <a:spcPts val="0"/>
              </a:spcBef>
              <a:spcAft>
                <a:spcPts val="0"/>
              </a:spcAft>
              <a:buNone/>
              <a:defRPr sz="1600">
                <a:solidFill>
                  <a:schemeClr val="dk1"/>
                </a:solidFill>
              </a:defRPr>
            </a:lvl5pPr>
            <a:lvl6pPr lvl="5" algn="ctr">
              <a:lnSpc>
                <a:spcPct val="100000"/>
              </a:lnSpc>
              <a:spcBef>
                <a:spcPts val="0"/>
              </a:spcBef>
              <a:spcAft>
                <a:spcPts val="0"/>
              </a:spcAft>
              <a:buNone/>
              <a:defRPr sz="1600">
                <a:solidFill>
                  <a:schemeClr val="dk1"/>
                </a:solidFill>
              </a:defRPr>
            </a:lvl6pPr>
            <a:lvl7pPr lvl="6" algn="ctr">
              <a:lnSpc>
                <a:spcPct val="100000"/>
              </a:lnSpc>
              <a:spcBef>
                <a:spcPts val="0"/>
              </a:spcBef>
              <a:spcAft>
                <a:spcPts val="0"/>
              </a:spcAft>
              <a:buNone/>
              <a:defRPr sz="1600">
                <a:solidFill>
                  <a:schemeClr val="dk1"/>
                </a:solidFill>
              </a:defRPr>
            </a:lvl7pPr>
            <a:lvl8pPr lvl="7" algn="ctr">
              <a:lnSpc>
                <a:spcPct val="100000"/>
              </a:lnSpc>
              <a:spcBef>
                <a:spcPts val="0"/>
              </a:spcBef>
              <a:spcAft>
                <a:spcPts val="0"/>
              </a:spcAft>
              <a:buNone/>
              <a:defRPr sz="1600">
                <a:solidFill>
                  <a:schemeClr val="dk1"/>
                </a:solidFill>
              </a:defRPr>
            </a:lvl8pPr>
            <a:lvl9pPr lvl="8" algn="ctr">
              <a:lnSpc>
                <a:spcPct val="100000"/>
              </a:lnSpc>
              <a:spcBef>
                <a:spcPts val="0"/>
              </a:spcBef>
              <a:spcAft>
                <a:spcPts val="0"/>
              </a:spcAft>
              <a:buNone/>
              <a:defRPr sz="1600">
                <a:solidFill>
                  <a:schemeClr val="dk1"/>
                </a:solidFill>
              </a:defRPr>
            </a:lvl9pPr>
          </a:lstStyle>
          <a:p/>
        </p:txBody>
      </p:sp>
      <p:sp>
        <p:nvSpPr>
          <p:cNvPr id="395" name="Google Shape;395;p21"/>
          <p:cNvSpPr txBox="1"/>
          <p:nvPr>
            <p:ph type="title"/>
          </p:nvPr>
        </p:nvSpPr>
        <p:spPr>
          <a:xfrm flipH="1">
            <a:off x="1144450" y="0"/>
            <a:ext cx="6855000" cy="1144200"/>
          </a:xfrm>
          <a:prstGeom prst="rect">
            <a:avLst/>
          </a:prstGeom>
          <a:solidFill>
            <a:schemeClr val="accent3"/>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6" name="Google Shape;396;p21"/>
          <p:cNvSpPr/>
          <p:nvPr/>
        </p:nvSpPr>
        <p:spPr>
          <a:xfrm>
            <a:off x="1116"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633"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2313" y="1144325"/>
            <a:ext cx="569835" cy="572174"/>
          </a:xfrm>
          <a:custGeom>
            <a:rect b="b" l="l" r="r" t="t"/>
            <a:pathLst>
              <a:path extrusionOk="0" h="8073" w="8040">
                <a:moveTo>
                  <a:pt x="1" y="0"/>
                </a:moveTo>
                <a:lnTo>
                  <a:pt x="1" y="8073"/>
                </a:lnTo>
                <a:lnTo>
                  <a:pt x="8040" y="8073"/>
                </a:lnTo>
                <a:lnTo>
                  <a:pt x="80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8572147" y="0"/>
            <a:ext cx="569835" cy="572174"/>
          </a:xfrm>
          <a:custGeom>
            <a:rect b="b" l="l" r="r" t="t"/>
            <a:pathLst>
              <a:path extrusionOk="0" h="8073" w="8040">
                <a:moveTo>
                  <a:pt x="1" y="0"/>
                </a:moveTo>
                <a:lnTo>
                  <a:pt x="1" y="8073"/>
                </a:lnTo>
                <a:lnTo>
                  <a:pt x="8040" y="8073"/>
                </a:lnTo>
                <a:lnTo>
                  <a:pt x="80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8572147" y="572090"/>
            <a:ext cx="569835" cy="572245"/>
          </a:xfrm>
          <a:custGeom>
            <a:rect b="b" l="l" r="r" t="t"/>
            <a:pathLst>
              <a:path extrusionOk="0" h="8074" w="8040">
                <a:moveTo>
                  <a:pt x="1" y="1"/>
                </a:moveTo>
                <a:lnTo>
                  <a:pt x="1" y="8073"/>
                </a:lnTo>
                <a:lnTo>
                  <a:pt x="8040" y="8073"/>
                </a:lnTo>
                <a:lnTo>
                  <a:pt x="8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8569554" y="1144290"/>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8570561" y="4568877"/>
            <a:ext cx="572245" cy="572245"/>
          </a:xfrm>
          <a:custGeom>
            <a:rect b="b" l="l" r="r" t="t"/>
            <a:pathLst>
              <a:path extrusionOk="0" h="8074" w="8074">
                <a:moveTo>
                  <a:pt x="1" y="1"/>
                </a:moveTo>
                <a:lnTo>
                  <a:pt x="1" y="8073"/>
                </a:lnTo>
                <a:lnTo>
                  <a:pt x="8073" y="8073"/>
                </a:lnTo>
                <a:lnTo>
                  <a:pt x="80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1136" y="4568877"/>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573858"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7999925" y="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
    <p:bg>
      <p:bgPr>
        <a:solidFill>
          <a:schemeClr val="lt2"/>
        </a:solidFill>
      </p:bgPr>
    </p:bg>
    <p:spTree>
      <p:nvGrpSpPr>
        <p:cNvPr id="406" name="Shape 406"/>
        <p:cNvGrpSpPr/>
        <p:nvPr/>
      </p:nvGrpSpPr>
      <p:grpSpPr>
        <a:xfrm>
          <a:off x="0" y="0"/>
          <a:ext cx="0" cy="0"/>
          <a:chOff x="0" y="0"/>
          <a:chExt cx="0" cy="0"/>
        </a:xfrm>
      </p:grpSpPr>
      <p:sp>
        <p:nvSpPr>
          <p:cNvPr id="407" name="Google Shape;407;p22"/>
          <p:cNvSpPr txBox="1"/>
          <p:nvPr/>
        </p:nvSpPr>
        <p:spPr>
          <a:xfrm>
            <a:off x="2594849" y="3716375"/>
            <a:ext cx="3954300" cy="654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3"/>
                </a:solidFill>
                <a:latin typeface="Roboto"/>
                <a:ea typeface="Roboto"/>
                <a:cs typeface="Roboto"/>
                <a:sym typeface="Roboto"/>
              </a:rPr>
              <a:t>CREDITS: This presentation template was created by </a:t>
            </a:r>
            <a:r>
              <a:rPr b="1" lang="en" sz="1000">
                <a:solidFill>
                  <a:schemeClr val="accent3"/>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accent3"/>
                </a:solidFill>
                <a:latin typeface="Roboto"/>
                <a:ea typeface="Roboto"/>
                <a:cs typeface="Roboto"/>
                <a:sym typeface="Roboto"/>
              </a:rPr>
              <a:t>, including icons by </a:t>
            </a:r>
            <a:r>
              <a:rPr b="1" lang="en" sz="1000">
                <a:solidFill>
                  <a:schemeClr val="accent3"/>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accent3"/>
                </a:solidFill>
                <a:latin typeface="Roboto"/>
                <a:ea typeface="Roboto"/>
                <a:cs typeface="Roboto"/>
                <a:sym typeface="Roboto"/>
              </a:rPr>
              <a:t>, infographics &amp; images by </a:t>
            </a:r>
            <a:r>
              <a:rPr b="1" lang="en" sz="1000">
                <a:solidFill>
                  <a:schemeClr val="accent3"/>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accent3"/>
                </a:solidFill>
                <a:latin typeface="Roboto"/>
                <a:ea typeface="Roboto"/>
                <a:cs typeface="Roboto"/>
                <a:sym typeface="Roboto"/>
              </a:rPr>
              <a:t> and illustrations by </a:t>
            </a:r>
            <a:r>
              <a:rPr b="1" lang="en" sz="1000">
                <a:solidFill>
                  <a:schemeClr val="accent3"/>
                </a:solidFill>
                <a:uFill>
                  <a:noFill/>
                </a:uFill>
                <a:latin typeface="Roboto"/>
                <a:ea typeface="Roboto"/>
                <a:cs typeface="Roboto"/>
                <a:sym typeface="Roboto"/>
                <a:hlinkClick r:id="rId5">
                  <a:extLst>
                    <a:ext uri="{A12FA001-AC4F-418D-AE19-62706E023703}">
                      <ahyp:hlinkClr val="tx"/>
                    </a:ext>
                  </a:extLst>
                </a:hlinkClick>
              </a:rPr>
              <a:t>Stories</a:t>
            </a:r>
            <a:endParaRPr sz="1000">
              <a:solidFill>
                <a:schemeClr val="accent3"/>
              </a:solidFill>
              <a:latin typeface="Roboto"/>
              <a:ea typeface="Roboto"/>
              <a:cs typeface="Roboto"/>
              <a:sym typeface="Roboto"/>
            </a:endParaRPr>
          </a:p>
          <a:p>
            <a:pPr indent="0" lvl="0" marL="0" rtl="0" algn="l">
              <a:spcBef>
                <a:spcPts val="300"/>
              </a:spcBef>
              <a:spcAft>
                <a:spcPts val="0"/>
              </a:spcAft>
              <a:buNone/>
            </a:pPr>
            <a:r>
              <a:t/>
            </a:r>
            <a:endParaRPr sz="1000">
              <a:solidFill>
                <a:schemeClr val="accent3"/>
              </a:solidFill>
              <a:latin typeface="Nunito"/>
              <a:ea typeface="Nunito"/>
              <a:cs typeface="Nunito"/>
              <a:sym typeface="Nunito"/>
            </a:endParaRPr>
          </a:p>
          <a:p>
            <a:pPr indent="0" lvl="0" marL="0" rtl="0" algn="l">
              <a:spcBef>
                <a:spcPts val="300"/>
              </a:spcBef>
              <a:spcAft>
                <a:spcPts val="0"/>
              </a:spcAft>
              <a:buNone/>
            </a:pPr>
            <a:r>
              <a:t/>
            </a:r>
            <a:endParaRPr sz="1000">
              <a:solidFill>
                <a:schemeClr val="accent3"/>
              </a:solidFill>
              <a:latin typeface="Nunito"/>
              <a:ea typeface="Nunito"/>
              <a:cs typeface="Nunito"/>
              <a:sym typeface="Nunito"/>
            </a:endParaRPr>
          </a:p>
        </p:txBody>
      </p:sp>
      <p:sp>
        <p:nvSpPr>
          <p:cNvPr id="408" name="Google Shape;408;p22"/>
          <p:cNvSpPr txBox="1"/>
          <p:nvPr>
            <p:ph type="title"/>
          </p:nvPr>
        </p:nvSpPr>
        <p:spPr>
          <a:xfrm>
            <a:off x="1939075" y="430436"/>
            <a:ext cx="5265600" cy="1144200"/>
          </a:xfrm>
          <a:prstGeom prst="rect">
            <a:avLst/>
          </a:prstGeom>
          <a:noFill/>
        </p:spPr>
        <p:txBody>
          <a:bodyPr anchorCtr="0" anchor="ctr" bIns="0" lIns="90000" spcFirstLastPara="1" rIns="91425" wrap="square" tIns="270000">
            <a:noAutofit/>
          </a:bodyPr>
          <a:lstStyle>
            <a:lvl1pPr lvl="0" algn="ctr">
              <a:spcBef>
                <a:spcPts val="0"/>
              </a:spcBef>
              <a:spcAft>
                <a:spcPts val="0"/>
              </a:spcAft>
              <a:buSzPts val="3000"/>
              <a:buNone/>
              <a:defRPr sz="6000">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9" name="Google Shape;409;p22"/>
          <p:cNvSpPr txBox="1"/>
          <p:nvPr>
            <p:ph idx="1" type="subTitle"/>
          </p:nvPr>
        </p:nvSpPr>
        <p:spPr>
          <a:xfrm>
            <a:off x="2725600" y="1631388"/>
            <a:ext cx="3727200" cy="137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sz="1600">
                <a:solidFill>
                  <a:schemeClr val="lt1"/>
                </a:solidFill>
              </a:defRPr>
            </a:lvl1pPr>
            <a:lvl2pPr lvl="1" algn="ctr">
              <a:lnSpc>
                <a:spcPct val="100000"/>
              </a:lnSpc>
              <a:spcBef>
                <a:spcPts val="0"/>
              </a:spcBef>
              <a:spcAft>
                <a:spcPts val="0"/>
              </a:spcAft>
              <a:buNone/>
              <a:defRPr sz="1600">
                <a:solidFill>
                  <a:schemeClr val="lt1"/>
                </a:solidFill>
              </a:defRPr>
            </a:lvl2pPr>
            <a:lvl3pPr lvl="2" algn="ctr">
              <a:lnSpc>
                <a:spcPct val="100000"/>
              </a:lnSpc>
              <a:spcBef>
                <a:spcPts val="0"/>
              </a:spcBef>
              <a:spcAft>
                <a:spcPts val="0"/>
              </a:spcAft>
              <a:buNone/>
              <a:defRPr sz="1600">
                <a:solidFill>
                  <a:schemeClr val="lt1"/>
                </a:solidFill>
              </a:defRPr>
            </a:lvl3pPr>
            <a:lvl4pPr lvl="3" algn="ctr">
              <a:lnSpc>
                <a:spcPct val="100000"/>
              </a:lnSpc>
              <a:spcBef>
                <a:spcPts val="0"/>
              </a:spcBef>
              <a:spcAft>
                <a:spcPts val="0"/>
              </a:spcAft>
              <a:buNone/>
              <a:defRPr sz="1600">
                <a:solidFill>
                  <a:schemeClr val="lt1"/>
                </a:solidFill>
              </a:defRPr>
            </a:lvl4pPr>
            <a:lvl5pPr lvl="4" algn="ctr">
              <a:lnSpc>
                <a:spcPct val="100000"/>
              </a:lnSpc>
              <a:spcBef>
                <a:spcPts val="0"/>
              </a:spcBef>
              <a:spcAft>
                <a:spcPts val="0"/>
              </a:spcAft>
              <a:buNone/>
              <a:defRPr sz="1600">
                <a:solidFill>
                  <a:schemeClr val="lt1"/>
                </a:solidFill>
              </a:defRPr>
            </a:lvl5pPr>
            <a:lvl6pPr lvl="5" algn="ctr">
              <a:lnSpc>
                <a:spcPct val="100000"/>
              </a:lnSpc>
              <a:spcBef>
                <a:spcPts val="0"/>
              </a:spcBef>
              <a:spcAft>
                <a:spcPts val="0"/>
              </a:spcAft>
              <a:buNone/>
              <a:defRPr sz="1600">
                <a:solidFill>
                  <a:schemeClr val="lt1"/>
                </a:solidFill>
              </a:defRPr>
            </a:lvl6pPr>
            <a:lvl7pPr lvl="6" algn="ctr">
              <a:lnSpc>
                <a:spcPct val="100000"/>
              </a:lnSpc>
              <a:spcBef>
                <a:spcPts val="0"/>
              </a:spcBef>
              <a:spcAft>
                <a:spcPts val="0"/>
              </a:spcAft>
              <a:buNone/>
              <a:defRPr sz="1600">
                <a:solidFill>
                  <a:schemeClr val="lt1"/>
                </a:solidFill>
              </a:defRPr>
            </a:lvl7pPr>
            <a:lvl8pPr lvl="7" algn="ctr">
              <a:lnSpc>
                <a:spcPct val="100000"/>
              </a:lnSpc>
              <a:spcBef>
                <a:spcPts val="0"/>
              </a:spcBef>
              <a:spcAft>
                <a:spcPts val="0"/>
              </a:spcAft>
              <a:buNone/>
              <a:defRPr sz="1600">
                <a:solidFill>
                  <a:schemeClr val="lt1"/>
                </a:solidFill>
              </a:defRPr>
            </a:lvl8pPr>
            <a:lvl9pPr lvl="8" algn="ctr">
              <a:lnSpc>
                <a:spcPct val="100000"/>
              </a:lnSpc>
              <a:spcBef>
                <a:spcPts val="0"/>
              </a:spcBef>
              <a:spcAft>
                <a:spcPts val="0"/>
              </a:spcAft>
              <a:buNone/>
              <a:defRPr sz="1600">
                <a:solidFill>
                  <a:schemeClr val="lt1"/>
                </a:solidFill>
              </a:defRPr>
            </a:lvl9pPr>
          </a:lstStyle>
          <a:p/>
        </p:txBody>
      </p:sp>
      <p:grpSp>
        <p:nvGrpSpPr>
          <p:cNvPr id="410" name="Google Shape;410;p22"/>
          <p:cNvGrpSpPr/>
          <p:nvPr/>
        </p:nvGrpSpPr>
        <p:grpSpPr>
          <a:xfrm>
            <a:off x="0" y="-225"/>
            <a:ext cx="1144393" cy="5143726"/>
            <a:chOff x="-4" y="1849"/>
            <a:chExt cx="1144393" cy="5140642"/>
          </a:xfrm>
        </p:grpSpPr>
        <p:sp>
          <p:nvSpPr>
            <p:cNvPr id="411" name="Google Shape;411;p22"/>
            <p:cNvSpPr/>
            <p:nvPr/>
          </p:nvSpPr>
          <p:spPr>
            <a:xfrm rot="-5400000">
              <a:off x="54" y="1712079"/>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rot="-5400000">
              <a:off x="18" y="1139955"/>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rot="-5400000">
              <a:off x="1223" y="679"/>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rot="-5400000">
              <a:off x="572144" y="1712024"/>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rot="-5400000">
              <a:off x="573349" y="644"/>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rot="-5400000">
              <a:off x="573361" y="2282997"/>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rot="-5400000">
              <a:off x="572179" y="571562"/>
              <a:ext cx="572174" cy="57224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rot="-5400000">
              <a:off x="1937" y="3998156"/>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rot="-5400000">
              <a:off x="54" y="2856309"/>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rot="5400000">
              <a:off x="-4" y="4570246"/>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rot="5400000">
              <a:off x="572139" y="3998597"/>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rot="-5400000">
              <a:off x="54" y="571598"/>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rot="-5400000">
              <a:off x="18" y="3426032"/>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rot="5400000">
              <a:off x="572133" y="4570246"/>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2"/>
          <p:cNvGrpSpPr/>
          <p:nvPr/>
        </p:nvGrpSpPr>
        <p:grpSpPr>
          <a:xfrm>
            <a:off x="7999355" y="-1344"/>
            <a:ext cx="1144351" cy="5143717"/>
            <a:chOff x="7999488" y="-6715"/>
            <a:chExt cx="1144351" cy="5137038"/>
          </a:xfrm>
        </p:grpSpPr>
        <p:sp>
          <p:nvSpPr>
            <p:cNvPr id="426" name="Google Shape;426;p22"/>
            <p:cNvSpPr/>
            <p:nvPr/>
          </p:nvSpPr>
          <p:spPr>
            <a:xfrm rot="-5400000">
              <a:off x="7999493" y="563464"/>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rot="5400000">
              <a:off x="8571649" y="-6715"/>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rot="5400000">
              <a:off x="7999523" y="-6750"/>
              <a:ext cx="572174" cy="572245"/>
            </a:xfrm>
            <a:custGeom>
              <a:rect b="b" l="l" r="r" t="t"/>
              <a:pathLst>
                <a:path extrusionOk="0" h="8074" w="8073">
                  <a:moveTo>
                    <a:pt x="0" y="1"/>
                  </a:moveTo>
                  <a:lnTo>
                    <a:pt x="0"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rot="5400000">
              <a:off x="8571613" y="565408"/>
              <a:ext cx="572245" cy="572174"/>
            </a:xfrm>
            <a:custGeom>
              <a:rect b="b" l="l" r="r" t="t"/>
              <a:pathLst>
                <a:path extrusionOk="0" h="8073" w="8074">
                  <a:moveTo>
                    <a:pt x="1" y="0"/>
                  </a:moveTo>
                  <a:lnTo>
                    <a:pt x="1"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rot="5400000">
              <a:off x="8571649" y="1701632"/>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rot="5400000">
              <a:off x="8571613" y="2844400"/>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rot="5400000">
              <a:off x="8571613" y="1135158"/>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rot="5400000">
              <a:off x="8571613" y="3414147"/>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rot="5400000">
              <a:off x="8003997" y="1704761"/>
              <a:ext cx="566997" cy="57222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rot="-5400000">
              <a:off x="8571665" y="2273724"/>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rot="5400000">
              <a:off x="7999588" y="3987191"/>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rot="5400000">
              <a:off x="8571613" y="4556941"/>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rot="5400000">
              <a:off x="7999488" y="4558079"/>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6">
    <p:spTree>
      <p:nvGrpSpPr>
        <p:cNvPr id="439" name="Shape 439"/>
        <p:cNvGrpSpPr/>
        <p:nvPr/>
      </p:nvGrpSpPr>
      <p:grpSpPr>
        <a:xfrm>
          <a:off x="0" y="0"/>
          <a:ext cx="0" cy="0"/>
          <a:chOff x="0" y="0"/>
          <a:chExt cx="0" cy="0"/>
        </a:xfrm>
      </p:grpSpPr>
      <p:sp>
        <p:nvSpPr>
          <p:cNvPr id="440" name="Google Shape;440;p23"/>
          <p:cNvSpPr txBox="1"/>
          <p:nvPr>
            <p:ph type="title"/>
          </p:nvPr>
        </p:nvSpPr>
        <p:spPr>
          <a:xfrm>
            <a:off x="2279175" y="0"/>
            <a:ext cx="4585500" cy="1144200"/>
          </a:xfrm>
          <a:prstGeom prst="rect">
            <a:avLst/>
          </a:prstGeom>
          <a:solidFill>
            <a:schemeClr val="accent1"/>
          </a:solidFill>
        </p:spPr>
        <p:txBody>
          <a:bodyPr anchorCtr="0" anchor="ctr" bIns="0" lIns="90000" spcFirstLastPara="1" rIns="91425" wrap="square" tIns="270000">
            <a:noAutofit/>
          </a:bodyPr>
          <a:lstStyle>
            <a:lvl1pPr lvl="0" algn="ctr">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1" name="Google Shape;441;p23"/>
          <p:cNvSpPr/>
          <p:nvPr/>
        </p:nvSpPr>
        <p:spPr>
          <a:xfrm>
            <a:off x="8571820" y="572175"/>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577356" y="0"/>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5174" y="0"/>
            <a:ext cx="572174" cy="572174"/>
          </a:xfrm>
          <a:custGeom>
            <a:rect b="b" l="l" r="r" t="t"/>
            <a:pathLst>
              <a:path extrusionOk="0" h="8073" w="8073">
                <a:moveTo>
                  <a:pt x="0" y="0"/>
                </a:moveTo>
                <a:lnTo>
                  <a:pt x="0" y="8073"/>
                </a:lnTo>
                <a:lnTo>
                  <a:pt x="8073" y="8073"/>
                </a:lnTo>
                <a:lnTo>
                  <a:pt x="80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8575358"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8003182"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5174" y="572175"/>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147181" y="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7432407"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577356" y="572175"/>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8004343" y="572175"/>
            <a:ext cx="569835" cy="572174"/>
          </a:xfrm>
          <a:custGeom>
            <a:rect b="b" l="l" r="r" t="t"/>
            <a:pathLst>
              <a:path extrusionOk="0" h="8073" w="8040">
                <a:moveTo>
                  <a:pt x="0" y="0"/>
                </a:moveTo>
                <a:lnTo>
                  <a:pt x="0" y="8073"/>
                </a:lnTo>
                <a:lnTo>
                  <a:pt x="8039" y="8073"/>
                </a:lnTo>
                <a:lnTo>
                  <a:pt x="80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8577007" y="114435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6343" y="114435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8571827" y="4568875"/>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 y="4568875"/>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6864668" y="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1717031" y="0"/>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6_1">
    <p:spTree>
      <p:nvGrpSpPr>
        <p:cNvPr id="457" name="Shape 457"/>
        <p:cNvGrpSpPr/>
        <p:nvPr/>
      </p:nvGrpSpPr>
      <p:grpSpPr>
        <a:xfrm>
          <a:off x="0" y="0"/>
          <a:ext cx="0" cy="0"/>
          <a:chOff x="0" y="0"/>
          <a:chExt cx="0" cy="0"/>
        </a:xfrm>
      </p:grpSpPr>
      <p:sp>
        <p:nvSpPr>
          <p:cNvPr id="458" name="Google Shape;458;p24"/>
          <p:cNvSpPr txBox="1"/>
          <p:nvPr>
            <p:ph type="title"/>
          </p:nvPr>
        </p:nvSpPr>
        <p:spPr>
          <a:xfrm>
            <a:off x="3412650" y="0"/>
            <a:ext cx="2318700" cy="1144200"/>
          </a:xfrm>
          <a:prstGeom prst="rect">
            <a:avLst/>
          </a:prstGeom>
          <a:solidFill>
            <a:schemeClr val="accent1"/>
          </a:solidFill>
        </p:spPr>
        <p:txBody>
          <a:bodyPr anchorCtr="0" anchor="ctr" bIns="0" lIns="90000" spcFirstLastPara="1" rIns="91425" wrap="square" tIns="270000">
            <a:noAutofit/>
          </a:bodyPr>
          <a:lstStyle>
            <a:lvl1pPr lvl="0" algn="ctr">
              <a:spcBef>
                <a:spcPts val="0"/>
              </a:spcBef>
              <a:spcAft>
                <a:spcPts val="0"/>
              </a:spcAft>
              <a:buClr>
                <a:schemeClr val="dk2"/>
              </a:buClr>
              <a:buSzPts val="3000"/>
              <a:buNone/>
              <a:defRPr>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9" name="Google Shape;459;p24"/>
          <p:cNvSpPr/>
          <p:nvPr/>
        </p:nvSpPr>
        <p:spPr>
          <a:xfrm>
            <a:off x="570293" y="0"/>
            <a:ext cx="569835" cy="572174"/>
          </a:xfrm>
          <a:custGeom>
            <a:rect b="b" l="l" r="r" t="t"/>
            <a:pathLst>
              <a:path extrusionOk="0" h="8073" w="8040">
                <a:moveTo>
                  <a:pt x="0" y="0"/>
                </a:moveTo>
                <a:lnTo>
                  <a:pt x="0" y="8073"/>
                </a:lnTo>
                <a:lnTo>
                  <a:pt x="8039" y="8073"/>
                </a:lnTo>
                <a:lnTo>
                  <a:pt x="80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5"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8570178"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7998002" y="0"/>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1140118" y="0"/>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6865502"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2275443" y="0"/>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1705618" y="0"/>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7430720"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6297392" y="0"/>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8572544" y="572175"/>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1194" y="572175"/>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2840943" y="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5731350" y="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TITLE_AND_TWO_COLUMNS_1">
    <p:spTree>
      <p:nvGrpSpPr>
        <p:cNvPr id="473" name="Shape 473"/>
        <p:cNvGrpSpPr/>
        <p:nvPr/>
      </p:nvGrpSpPr>
      <p:grpSpPr>
        <a:xfrm>
          <a:off x="0" y="0"/>
          <a:ext cx="0" cy="0"/>
          <a:chOff x="0" y="0"/>
          <a:chExt cx="0" cy="0"/>
        </a:xfrm>
      </p:grpSpPr>
      <p:sp>
        <p:nvSpPr>
          <p:cNvPr id="474" name="Google Shape;474;p25"/>
          <p:cNvSpPr txBox="1"/>
          <p:nvPr>
            <p:ph idx="1" type="body"/>
          </p:nvPr>
        </p:nvSpPr>
        <p:spPr>
          <a:xfrm>
            <a:off x="611039" y="1796225"/>
            <a:ext cx="3398400" cy="2695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3"/>
              </a:buClr>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5" name="Google Shape;475;p25"/>
          <p:cNvSpPr txBox="1"/>
          <p:nvPr>
            <p:ph type="title"/>
          </p:nvPr>
        </p:nvSpPr>
        <p:spPr>
          <a:xfrm>
            <a:off x="0" y="0"/>
            <a:ext cx="6288300" cy="1144200"/>
          </a:xfrm>
          <a:prstGeom prst="rect">
            <a:avLst/>
          </a:prstGeom>
          <a:solidFill>
            <a:schemeClr val="accent3"/>
          </a:solidFill>
        </p:spPr>
        <p:txBody>
          <a:bodyPr anchorCtr="0" anchor="ctr" bIns="0" lIns="684000" spcFirstLastPara="1" rIns="91425" wrap="square" tIns="270000">
            <a:noAutofit/>
          </a:bodyPr>
          <a:lstStyle>
            <a:lvl1pPr lvl="0">
              <a:spcBef>
                <a:spcPts val="0"/>
              </a:spcBef>
              <a:spcAft>
                <a:spcPts val="0"/>
              </a:spcAft>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76" name="Google Shape;476;p25"/>
          <p:cNvGrpSpPr/>
          <p:nvPr/>
        </p:nvGrpSpPr>
        <p:grpSpPr>
          <a:xfrm>
            <a:off x="6854773" y="-35"/>
            <a:ext cx="2286826" cy="1144370"/>
            <a:chOff x="6854773" y="-35"/>
            <a:chExt cx="2286826" cy="1144370"/>
          </a:xfrm>
        </p:grpSpPr>
        <p:sp>
          <p:nvSpPr>
            <p:cNvPr id="477" name="Google Shape;477;p25"/>
            <p:cNvSpPr/>
            <p:nvPr/>
          </p:nvSpPr>
          <p:spPr>
            <a:xfrm>
              <a:off x="7427516"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8567997"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8000316"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8571763" y="572090"/>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6854773"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6855529" y="572090"/>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7998099" y="-35"/>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5"/>
          <p:cNvSpPr/>
          <p:nvPr/>
        </p:nvSpPr>
        <p:spPr>
          <a:xfrm>
            <a:off x="6283266" y="-35"/>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
    <p:spTree>
      <p:nvGrpSpPr>
        <p:cNvPr id="485" name="Shape 485"/>
        <p:cNvGrpSpPr/>
        <p:nvPr/>
      </p:nvGrpSpPr>
      <p:grpSpPr>
        <a:xfrm>
          <a:off x="0" y="0"/>
          <a:ext cx="0" cy="0"/>
          <a:chOff x="0" y="0"/>
          <a:chExt cx="0" cy="0"/>
        </a:xfrm>
      </p:grpSpPr>
      <p:sp>
        <p:nvSpPr>
          <p:cNvPr id="486" name="Google Shape;486;p26"/>
          <p:cNvSpPr txBox="1"/>
          <p:nvPr>
            <p:ph idx="1" type="body"/>
          </p:nvPr>
        </p:nvSpPr>
        <p:spPr>
          <a:xfrm>
            <a:off x="614650" y="2617313"/>
            <a:ext cx="4304400" cy="2169300"/>
          </a:xfrm>
          <a:prstGeom prst="rect">
            <a:avLst/>
          </a:prstGeom>
        </p:spPr>
        <p:txBody>
          <a:bodyPr anchorCtr="0" anchor="t" bIns="91425" lIns="91425" spcFirstLastPara="1" rIns="91425" wrap="square" tIns="91425">
            <a:noAutofit/>
          </a:bodyPr>
          <a:lstStyle>
            <a:lvl1pPr indent="-317500" lvl="0" marL="457200" marR="50800">
              <a:lnSpc>
                <a:spcPct val="115000"/>
              </a:lnSpc>
              <a:spcBef>
                <a:spcPts val="0"/>
              </a:spcBef>
              <a:spcAft>
                <a:spcPts val="0"/>
              </a:spcAft>
              <a:buClr>
                <a:schemeClr val="dk1"/>
              </a:buClr>
              <a:buSzPts val="1400"/>
              <a:buChar char="●"/>
              <a:defRPr sz="1400"/>
            </a:lvl1pPr>
            <a:lvl2pPr indent="-317500" lvl="1" marL="914400">
              <a:spcBef>
                <a:spcPts val="0"/>
              </a:spcBef>
              <a:spcAft>
                <a:spcPts val="0"/>
              </a:spcAft>
              <a:buClr>
                <a:schemeClr val="dk1"/>
              </a:buClr>
              <a:buSzPts val="1400"/>
              <a:buChar char="○"/>
              <a:defRPr/>
            </a:lvl2pPr>
            <a:lvl3pPr indent="-317500" lvl="2" marL="1371600">
              <a:spcBef>
                <a:spcPts val="1600"/>
              </a:spcBef>
              <a:spcAft>
                <a:spcPts val="0"/>
              </a:spcAft>
              <a:buClr>
                <a:schemeClr val="dk1"/>
              </a:buClr>
              <a:buSzPts val="1400"/>
              <a:buChar char="■"/>
              <a:defRPr/>
            </a:lvl3pPr>
            <a:lvl4pPr indent="-317500" lvl="3" marL="1828800">
              <a:spcBef>
                <a:spcPts val="1600"/>
              </a:spcBef>
              <a:spcAft>
                <a:spcPts val="0"/>
              </a:spcAft>
              <a:buClr>
                <a:schemeClr val="dk1"/>
              </a:buClr>
              <a:buSzPts val="1400"/>
              <a:buChar char="●"/>
              <a:defRPr/>
            </a:lvl4pPr>
            <a:lvl5pPr indent="-317500" lvl="4" marL="2286000">
              <a:spcBef>
                <a:spcPts val="1600"/>
              </a:spcBef>
              <a:spcAft>
                <a:spcPts val="0"/>
              </a:spcAft>
              <a:buClr>
                <a:schemeClr val="dk1"/>
              </a:buClr>
              <a:buSzPts val="1400"/>
              <a:buChar char="○"/>
              <a:defRPr/>
            </a:lvl5pPr>
            <a:lvl6pPr indent="-317500" lvl="5" marL="2743200">
              <a:spcBef>
                <a:spcPts val="1600"/>
              </a:spcBef>
              <a:spcAft>
                <a:spcPts val="0"/>
              </a:spcAft>
              <a:buClr>
                <a:schemeClr val="dk1"/>
              </a:buClr>
              <a:buSzPts val="1400"/>
              <a:buChar char="■"/>
              <a:defRPr/>
            </a:lvl6pPr>
            <a:lvl7pPr indent="-317500" lvl="6" marL="3200400">
              <a:spcBef>
                <a:spcPts val="1600"/>
              </a:spcBef>
              <a:spcAft>
                <a:spcPts val="0"/>
              </a:spcAft>
              <a:buClr>
                <a:schemeClr val="dk1"/>
              </a:buClr>
              <a:buSzPts val="1400"/>
              <a:buChar char="●"/>
              <a:defRPr/>
            </a:lvl7pPr>
            <a:lvl8pPr indent="-317500" lvl="7" marL="3657600">
              <a:spcBef>
                <a:spcPts val="1600"/>
              </a:spcBef>
              <a:spcAft>
                <a:spcPts val="0"/>
              </a:spcAft>
              <a:buClr>
                <a:schemeClr val="dk1"/>
              </a:buClr>
              <a:buSzPts val="1400"/>
              <a:buChar char="○"/>
              <a:defRPr/>
            </a:lvl8pPr>
            <a:lvl9pPr indent="-317500" lvl="8" marL="4114800">
              <a:spcBef>
                <a:spcPts val="1600"/>
              </a:spcBef>
              <a:spcAft>
                <a:spcPts val="1600"/>
              </a:spcAft>
              <a:buClr>
                <a:schemeClr val="dk1"/>
              </a:buClr>
              <a:buSzPts val="1400"/>
              <a:buChar char="■"/>
              <a:defRPr/>
            </a:lvl9pPr>
          </a:lstStyle>
          <a:p/>
        </p:txBody>
      </p:sp>
      <p:sp>
        <p:nvSpPr>
          <p:cNvPr id="487" name="Google Shape;487;p26"/>
          <p:cNvSpPr txBox="1"/>
          <p:nvPr>
            <p:ph type="title"/>
          </p:nvPr>
        </p:nvSpPr>
        <p:spPr>
          <a:xfrm>
            <a:off x="1142875" y="0"/>
            <a:ext cx="6858300" cy="1144200"/>
          </a:xfrm>
          <a:prstGeom prst="rect">
            <a:avLst/>
          </a:prstGeom>
          <a:solidFill>
            <a:schemeClr val="accent5"/>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8" name="Google Shape;488;p26"/>
          <p:cNvSpPr/>
          <p:nvPr/>
        </p:nvSpPr>
        <p:spPr>
          <a:xfrm>
            <a:off x="8571763" y="0"/>
            <a:ext cx="569835" cy="572174"/>
          </a:xfrm>
          <a:custGeom>
            <a:rect b="b" l="l" r="r" t="t"/>
            <a:pathLst>
              <a:path extrusionOk="0" h="8073" w="8040">
                <a:moveTo>
                  <a:pt x="1" y="0"/>
                </a:moveTo>
                <a:lnTo>
                  <a:pt x="1" y="8073"/>
                </a:lnTo>
                <a:lnTo>
                  <a:pt x="8040" y="8073"/>
                </a:lnTo>
                <a:lnTo>
                  <a:pt x="80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2291"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573313" y="-10"/>
            <a:ext cx="569835" cy="572245"/>
          </a:xfrm>
          <a:custGeom>
            <a:rect b="b" l="l" r="r" t="t"/>
            <a:pathLst>
              <a:path extrusionOk="0" h="8074" w="8040">
                <a:moveTo>
                  <a:pt x="1" y="1"/>
                </a:moveTo>
                <a:lnTo>
                  <a:pt x="1" y="8073"/>
                </a:lnTo>
                <a:lnTo>
                  <a:pt x="8040" y="8073"/>
                </a:lnTo>
                <a:lnTo>
                  <a:pt x="8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8002628" y="-10"/>
            <a:ext cx="569835" cy="572245"/>
          </a:xfrm>
          <a:custGeom>
            <a:rect b="b" l="l" r="r" t="t"/>
            <a:pathLst>
              <a:path extrusionOk="0" h="8074" w="8040">
                <a:moveTo>
                  <a:pt x="1" y="1"/>
                </a:moveTo>
                <a:lnTo>
                  <a:pt x="1" y="8073"/>
                </a:lnTo>
                <a:lnTo>
                  <a:pt x="8040" y="8073"/>
                </a:lnTo>
                <a:lnTo>
                  <a:pt x="80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492" name="Shape 492"/>
        <p:cNvGrpSpPr/>
        <p:nvPr/>
      </p:nvGrpSpPr>
      <p:grpSpPr>
        <a:xfrm>
          <a:off x="0" y="0"/>
          <a:ext cx="0" cy="0"/>
          <a:chOff x="0" y="0"/>
          <a:chExt cx="0" cy="0"/>
        </a:xfrm>
      </p:grpSpPr>
      <p:sp>
        <p:nvSpPr>
          <p:cNvPr id="493" name="Google Shape;493;p27"/>
          <p:cNvSpPr/>
          <p:nvPr/>
        </p:nvSpPr>
        <p:spPr>
          <a:xfrm>
            <a:off x="572176" y="0"/>
            <a:ext cx="569835" cy="572174"/>
          </a:xfrm>
          <a:custGeom>
            <a:rect b="b" l="l" r="r" t="t"/>
            <a:pathLst>
              <a:path extrusionOk="0" h="8073" w="8040">
                <a:moveTo>
                  <a:pt x="0" y="0"/>
                </a:moveTo>
                <a:lnTo>
                  <a:pt x="0" y="8073"/>
                </a:lnTo>
                <a:lnTo>
                  <a:pt x="8039" y="8073"/>
                </a:lnTo>
                <a:lnTo>
                  <a:pt x="80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5"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8570178" y="0"/>
            <a:ext cx="572174" cy="572174"/>
          </a:xfrm>
          <a:custGeom>
            <a:rect b="b" l="l" r="r" t="t"/>
            <a:pathLst>
              <a:path extrusionOk="0" h="8073" w="8073">
                <a:moveTo>
                  <a:pt x="0" y="0"/>
                </a:moveTo>
                <a:lnTo>
                  <a:pt x="0" y="8073"/>
                </a:lnTo>
                <a:lnTo>
                  <a:pt x="8073" y="8073"/>
                </a:lnTo>
                <a:lnTo>
                  <a:pt x="80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7998002"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8571351" y="3996700"/>
            <a:ext cx="569835" cy="572174"/>
          </a:xfrm>
          <a:custGeom>
            <a:rect b="b" l="l" r="r" t="t"/>
            <a:pathLst>
              <a:path extrusionOk="0" h="8073" w="8040">
                <a:moveTo>
                  <a:pt x="0" y="0"/>
                </a:moveTo>
                <a:lnTo>
                  <a:pt x="0" y="8073"/>
                </a:lnTo>
                <a:lnTo>
                  <a:pt x="8039" y="8073"/>
                </a:lnTo>
                <a:lnTo>
                  <a:pt x="80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8570177" y="4568875"/>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176" y="4568875"/>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7999176" y="4568875"/>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8570170" y="57210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6676" y="572100"/>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1176" y="3996700"/>
            <a:ext cx="569835" cy="572174"/>
          </a:xfrm>
          <a:custGeom>
            <a:rect b="b" l="l" r="r" t="t"/>
            <a:pathLst>
              <a:path extrusionOk="0" h="8073" w="8040">
                <a:moveTo>
                  <a:pt x="0" y="0"/>
                </a:moveTo>
                <a:lnTo>
                  <a:pt x="0" y="8073"/>
                </a:lnTo>
                <a:lnTo>
                  <a:pt x="8039" y="8073"/>
                </a:lnTo>
                <a:lnTo>
                  <a:pt x="80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570995" y="4568875"/>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4"/>
          <p:cNvSpPr/>
          <p:nvPr/>
        </p:nvSpPr>
        <p:spPr>
          <a:xfrm>
            <a:off x="8000450" y="791"/>
            <a:ext cx="572255" cy="572255"/>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txBox="1"/>
          <p:nvPr>
            <p:ph idx="1" type="body"/>
          </p:nvPr>
        </p:nvSpPr>
        <p:spPr>
          <a:xfrm>
            <a:off x="618625" y="1409050"/>
            <a:ext cx="6917400" cy="3217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sz="1200"/>
            </a:lvl1pPr>
            <a:lvl2pPr indent="-304800" lvl="1" marL="914400">
              <a:spcBef>
                <a:spcPts val="1600"/>
              </a:spcBef>
              <a:spcAft>
                <a:spcPts val="0"/>
              </a:spcAft>
              <a:buClr>
                <a:schemeClr val="dk1"/>
              </a:buClr>
              <a:buSzPts val="1200"/>
              <a:buFont typeface="Muli"/>
              <a:buChar char="○"/>
              <a:defRPr/>
            </a:lvl2pPr>
            <a:lvl3pPr indent="-304800" lvl="2" marL="1371600">
              <a:spcBef>
                <a:spcPts val="1600"/>
              </a:spcBef>
              <a:spcAft>
                <a:spcPts val="0"/>
              </a:spcAft>
              <a:buClr>
                <a:schemeClr val="dk1"/>
              </a:buClr>
              <a:buSzPts val="1200"/>
              <a:buFont typeface="Muli"/>
              <a:buChar char="■"/>
              <a:defRPr/>
            </a:lvl3pPr>
            <a:lvl4pPr indent="-304800" lvl="3" marL="1828800">
              <a:spcBef>
                <a:spcPts val="1600"/>
              </a:spcBef>
              <a:spcAft>
                <a:spcPts val="0"/>
              </a:spcAft>
              <a:buClr>
                <a:schemeClr val="dk1"/>
              </a:buClr>
              <a:buSzPts val="1200"/>
              <a:buFont typeface="Muli"/>
              <a:buChar char="●"/>
              <a:defRPr/>
            </a:lvl4pPr>
            <a:lvl5pPr indent="-304800" lvl="4" marL="2286000">
              <a:spcBef>
                <a:spcPts val="1600"/>
              </a:spcBef>
              <a:spcAft>
                <a:spcPts val="0"/>
              </a:spcAft>
              <a:buClr>
                <a:schemeClr val="dk1"/>
              </a:buClr>
              <a:buSzPts val="1200"/>
              <a:buFont typeface="Muli"/>
              <a:buChar char="○"/>
              <a:defRPr/>
            </a:lvl5pPr>
            <a:lvl6pPr indent="-304800" lvl="5" marL="2743200">
              <a:spcBef>
                <a:spcPts val="1600"/>
              </a:spcBef>
              <a:spcAft>
                <a:spcPts val="0"/>
              </a:spcAft>
              <a:buClr>
                <a:schemeClr val="dk1"/>
              </a:buClr>
              <a:buSzPts val="1200"/>
              <a:buFont typeface="Muli"/>
              <a:buChar char="■"/>
              <a:defRPr/>
            </a:lvl6pPr>
            <a:lvl7pPr indent="-304800" lvl="6" marL="3200400">
              <a:spcBef>
                <a:spcPts val="1600"/>
              </a:spcBef>
              <a:spcAft>
                <a:spcPts val="0"/>
              </a:spcAft>
              <a:buClr>
                <a:schemeClr val="dk1"/>
              </a:buClr>
              <a:buSzPts val="1200"/>
              <a:buFont typeface="Muli"/>
              <a:buChar char="●"/>
              <a:defRPr/>
            </a:lvl7pPr>
            <a:lvl8pPr indent="-304800" lvl="7" marL="3657600">
              <a:spcBef>
                <a:spcPts val="1600"/>
              </a:spcBef>
              <a:spcAft>
                <a:spcPts val="0"/>
              </a:spcAft>
              <a:buClr>
                <a:schemeClr val="dk1"/>
              </a:buClr>
              <a:buSzPts val="1200"/>
              <a:buFont typeface="Muli"/>
              <a:buChar char="○"/>
              <a:defRPr/>
            </a:lvl8pPr>
            <a:lvl9pPr indent="-304800" lvl="8" marL="4114800">
              <a:spcBef>
                <a:spcPts val="1600"/>
              </a:spcBef>
              <a:spcAft>
                <a:spcPts val="1600"/>
              </a:spcAft>
              <a:buClr>
                <a:schemeClr val="dk1"/>
              </a:buClr>
              <a:buSzPts val="1200"/>
              <a:buFont typeface="Muli"/>
              <a:buChar char="■"/>
              <a:defRPr/>
            </a:lvl9pPr>
          </a:lstStyle>
          <a:p/>
        </p:txBody>
      </p:sp>
      <p:sp>
        <p:nvSpPr>
          <p:cNvPr id="74" name="Google Shape;74;p4"/>
          <p:cNvSpPr txBox="1"/>
          <p:nvPr>
            <p:ph type="title"/>
          </p:nvPr>
        </p:nvSpPr>
        <p:spPr>
          <a:xfrm>
            <a:off x="0" y="0"/>
            <a:ext cx="8001600" cy="1144200"/>
          </a:xfrm>
          <a:prstGeom prst="rect">
            <a:avLst/>
          </a:prstGeom>
          <a:solidFill>
            <a:schemeClr val="dk2"/>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4"/>
          <p:cNvSpPr/>
          <p:nvPr/>
        </p:nvSpPr>
        <p:spPr>
          <a:xfrm>
            <a:off x="8571775" y="-950"/>
            <a:ext cx="569835" cy="574071"/>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8571763" y="573031"/>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001558" y="1144259"/>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8000625" y="572092"/>
            <a:ext cx="572255" cy="572325"/>
          </a:xfrm>
          <a:custGeom>
            <a:rect b="b" l="l" r="r" t="t"/>
            <a:pathLst>
              <a:path extrusionOk="0" h="8074" w="8073">
                <a:moveTo>
                  <a:pt x="0" y="1"/>
                </a:moveTo>
                <a:lnTo>
                  <a:pt x="0"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8571763" y="1143642"/>
            <a:ext cx="569835" cy="569835"/>
          </a:xfrm>
          <a:custGeom>
            <a:rect b="b" l="l" r="r" t="t"/>
            <a:pathLst>
              <a:path extrusionOk="0" h="8040" w="8040">
                <a:moveTo>
                  <a:pt x="1" y="0"/>
                </a:moveTo>
                <a:lnTo>
                  <a:pt x="1" y="8039"/>
                </a:lnTo>
                <a:lnTo>
                  <a:pt x="8040" y="8039"/>
                </a:lnTo>
                <a:lnTo>
                  <a:pt x="80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572705" y="342590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rot="10800000">
            <a:off x="8571773" y="4568723"/>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8572892" y="2856407"/>
            <a:ext cx="570000" cy="57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999671" y="456875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8571763" y="1713633"/>
            <a:ext cx="572245" cy="572245"/>
          </a:xfrm>
          <a:custGeom>
            <a:rect b="b" l="l" r="r" t="t"/>
            <a:pathLst>
              <a:path extrusionOk="0" h="8074" w="8074">
                <a:moveTo>
                  <a:pt x="1" y="1"/>
                </a:moveTo>
                <a:lnTo>
                  <a:pt x="1"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5"/>
          <p:cNvSpPr txBox="1"/>
          <p:nvPr>
            <p:ph type="title"/>
          </p:nvPr>
        </p:nvSpPr>
        <p:spPr>
          <a:xfrm>
            <a:off x="1375625" y="3458072"/>
            <a:ext cx="27513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7" name="Google Shape;87;p5"/>
          <p:cNvSpPr txBox="1"/>
          <p:nvPr>
            <p:ph idx="1" type="subTitle"/>
          </p:nvPr>
        </p:nvSpPr>
        <p:spPr>
          <a:xfrm>
            <a:off x="1277900" y="3891971"/>
            <a:ext cx="2946600" cy="82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5"/>
          <p:cNvSpPr txBox="1"/>
          <p:nvPr>
            <p:ph idx="2" type="title"/>
          </p:nvPr>
        </p:nvSpPr>
        <p:spPr>
          <a:xfrm>
            <a:off x="5016931" y="3458072"/>
            <a:ext cx="2772300" cy="503700"/>
          </a:xfrm>
          <a:prstGeom prst="rect">
            <a:avLst/>
          </a:prstGeom>
        </p:spPr>
        <p:txBody>
          <a:bodyPr anchorCtr="0" anchor="b" bIns="91425" lIns="91425" spcFirstLastPara="1" rIns="91425" wrap="square" tIns="91425">
            <a:noAutofit/>
          </a:bodyPr>
          <a:lstStyle>
            <a:lvl1pPr lvl="0" algn="ctr">
              <a:spcBef>
                <a:spcPts val="0"/>
              </a:spcBef>
              <a:spcAft>
                <a:spcPts val="0"/>
              </a:spcAft>
              <a:buSzPts val="1800"/>
              <a:buNone/>
              <a:defRPr sz="2000">
                <a:solidFill>
                  <a:schemeClr val="dk2"/>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89" name="Google Shape;89;p5"/>
          <p:cNvSpPr txBox="1"/>
          <p:nvPr>
            <p:ph idx="3" type="subTitle"/>
          </p:nvPr>
        </p:nvSpPr>
        <p:spPr>
          <a:xfrm>
            <a:off x="4929775" y="3889814"/>
            <a:ext cx="2946600" cy="82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5"/>
          <p:cNvSpPr txBox="1"/>
          <p:nvPr>
            <p:ph idx="4" type="title"/>
          </p:nvPr>
        </p:nvSpPr>
        <p:spPr>
          <a:xfrm>
            <a:off x="1712700" y="0"/>
            <a:ext cx="5723400" cy="1144200"/>
          </a:xfrm>
          <a:prstGeom prst="rect">
            <a:avLst/>
          </a:prstGeom>
          <a:solidFill>
            <a:schemeClr val="accent2"/>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 name="Google Shape;91;p5"/>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8000130" y="-35"/>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72088"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8571687" y="572125"/>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094" y="4574041"/>
            <a:ext cx="570000" cy="57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571788" y="4574818"/>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0" y="572090"/>
            <a:ext cx="572174" cy="572245"/>
          </a:xfrm>
          <a:custGeom>
            <a:rect b="b" l="l" r="r" t="t"/>
            <a:pathLst>
              <a:path extrusionOk="0" h="8074" w="8073">
                <a:moveTo>
                  <a:pt x="0" y="1"/>
                </a:moveTo>
                <a:lnTo>
                  <a:pt x="0"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8571762" y="-35"/>
            <a:ext cx="572245" cy="572245"/>
          </a:xfrm>
          <a:custGeom>
            <a:rect b="b" l="l" r="r" t="t"/>
            <a:pathLst>
              <a:path extrusionOk="0" h="8074" w="8074">
                <a:moveTo>
                  <a:pt x="1" y="1"/>
                </a:moveTo>
                <a:lnTo>
                  <a:pt x="1" y="8073"/>
                </a:lnTo>
                <a:lnTo>
                  <a:pt x="8073" y="8073"/>
                </a:lnTo>
                <a:lnTo>
                  <a:pt x="80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1143972" y="0"/>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7429563" y="-35"/>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6"/>
          <p:cNvSpPr/>
          <p:nvPr/>
        </p:nvSpPr>
        <p:spPr>
          <a:xfrm>
            <a:off x="8571820" y="572175"/>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575942" y="0"/>
            <a:ext cx="569835" cy="572174"/>
          </a:xfrm>
          <a:custGeom>
            <a:rect b="b" l="l" r="r" t="t"/>
            <a:pathLst>
              <a:path extrusionOk="0" h="8073" w="8040">
                <a:moveTo>
                  <a:pt x="0" y="0"/>
                </a:moveTo>
                <a:lnTo>
                  <a:pt x="0" y="8073"/>
                </a:lnTo>
                <a:lnTo>
                  <a:pt x="8039" y="8073"/>
                </a:lnTo>
                <a:lnTo>
                  <a:pt x="8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3761" y="0"/>
            <a:ext cx="572174" cy="572174"/>
          </a:xfrm>
          <a:custGeom>
            <a:rect b="b" l="l" r="r" t="t"/>
            <a:pathLst>
              <a:path extrusionOk="0" h="8073" w="8073">
                <a:moveTo>
                  <a:pt x="0" y="0"/>
                </a:moveTo>
                <a:lnTo>
                  <a:pt x="0"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8570178" y="0"/>
            <a:ext cx="572174" cy="572174"/>
          </a:xfrm>
          <a:custGeom>
            <a:rect b="b" l="l" r="r" t="t"/>
            <a:pathLst>
              <a:path extrusionOk="0" h="8073" w="8073">
                <a:moveTo>
                  <a:pt x="0" y="0"/>
                </a:moveTo>
                <a:lnTo>
                  <a:pt x="0"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7998002" y="0"/>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761" y="572175"/>
            <a:ext cx="572174" cy="572174"/>
          </a:xfrm>
          <a:custGeom>
            <a:rect b="b" l="l" r="r" t="t"/>
            <a:pathLst>
              <a:path extrusionOk="0" h="8073" w="8073">
                <a:moveTo>
                  <a:pt x="0" y="0"/>
                </a:moveTo>
                <a:lnTo>
                  <a:pt x="0" y="8073"/>
                </a:lnTo>
                <a:lnTo>
                  <a:pt x="8073" y="8073"/>
                </a:lnTo>
                <a:lnTo>
                  <a:pt x="80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txBox="1"/>
          <p:nvPr>
            <p:ph type="title"/>
          </p:nvPr>
        </p:nvSpPr>
        <p:spPr>
          <a:xfrm>
            <a:off x="1713150" y="0"/>
            <a:ext cx="5717700" cy="1144200"/>
          </a:xfrm>
          <a:prstGeom prst="rect">
            <a:avLst/>
          </a:prstGeom>
          <a:solidFill>
            <a:schemeClr val="accent4"/>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9" name="Google Shape;109;p6"/>
          <p:cNvSpPr/>
          <p:nvPr/>
        </p:nvSpPr>
        <p:spPr>
          <a:xfrm>
            <a:off x="1146076" y="0"/>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7429792" y="0"/>
            <a:ext cx="569835" cy="572174"/>
          </a:xfrm>
          <a:custGeom>
            <a:rect b="b" l="l" r="r" t="t"/>
            <a:pathLst>
              <a:path extrusionOk="0" h="8073" w="8040">
                <a:moveTo>
                  <a:pt x="0" y="0"/>
                </a:moveTo>
                <a:lnTo>
                  <a:pt x="0" y="8073"/>
                </a:lnTo>
                <a:lnTo>
                  <a:pt x="8039" y="8073"/>
                </a:lnTo>
                <a:lnTo>
                  <a:pt x="8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7"/>
          <p:cNvSpPr txBox="1"/>
          <p:nvPr>
            <p:ph idx="1" type="subTitle"/>
          </p:nvPr>
        </p:nvSpPr>
        <p:spPr>
          <a:xfrm>
            <a:off x="708825" y="2210825"/>
            <a:ext cx="3409800" cy="186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3" name="Google Shape;113;p7"/>
          <p:cNvSpPr/>
          <p:nvPr/>
        </p:nvSpPr>
        <p:spPr>
          <a:xfrm>
            <a:off x="7427516"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8571763" y="0"/>
            <a:ext cx="569835" cy="572174"/>
          </a:xfrm>
          <a:custGeom>
            <a:rect b="b" l="l" r="r" t="t"/>
            <a:pathLst>
              <a:path extrusionOk="0" h="8073" w="8040">
                <a:moveTo>
                  <a:pt x="1" y="0"/>
                </a:moveTo>
                <a:lnTo>
                  <a:pt x="1" y="8073"/>
                </a:lnTo>
                <a:lnTo>
                  <a:pt x="8040" y="8073"/>
                </a:lnTo>
                <a:lnTo>
                  <a:pt x="80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7429045" y="572090"/>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8571763" y="572090"/>
            <a:ext cx="569835" cy="572245"/>
          </a:xfrm>
          <a:custGeom>
            <a:rect b="b" l="l" r="r" t="t"/>
            <a:pathLst>
              <a:path extrusionOk="0" h="8074" w="8040">
                <a:moveTo>
                  <a:pt x="1" y="1"/>
                </a:moveTo>
                <a:lnTo>
                  <a:pt x="1" y="8073"/>
                </a:lnTo>
                <a:lnTo>
                  <a:pt x="8040" y="8073"/>
                </a:lnTo>
                <a:lnTo>
                  <a:pt x="80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6860250" y="0"/>
            <a:ext cx="572174" cy="572174"/>
          </a:xfrm>
          <a:custGeom>
            <a:rect b="b" l="l" r="r" t="t"/>
            <a:pathLst>
              <a:path extrusionOk="0" h="8073" w="8073">
                <a:moveTo>
                  <a:pt x="0" y="0"/>
                </a:moveTo>
                <a:lnTo>
                  <a:pt x="0"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5718752"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6290082" y="-35"/>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6861178" y="572090"/>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8000300" y="-35"/>
            <a:ext cx="572245" cy="572245"/>
          </a:xfrm>
          <a:custGeom>
            <a:rect b="b" l="l" r="r" t="t"/>
            <a:pathLst>
              <a:path extrusionOk="0" h="8074" w="8074">
                <a:moveTo>
                  <a:pt x="1" y="1"/>
                </a:moveTo>
                <a:lnTo>
                  <a:pt x="1" y="8073"/>
                </a:lnTo>
                <a:lnTo>
                  <a:pt x="8073" y="8073"/>
                </a:lnTo>
                <a:lnTo>
                  <a:pt x="80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5718752" y="572125"/>
            <a:ext cx="572245" cy="572174"/>
          </a:xfrm>
          <a:custGeom>
            <a:rect b="b" l="l" r="r" t="t"/>
            <a:pathLst>
              <a:path extrusionOk="0" h="8073" w="8074">
                <a:moveTo>
                  <a:pt x="1" y="0"/>
                </a:moveTo>
                <a:lnTo>
                  <a:pt x="1" y="8073"/>
                </a:lnTo>
                <a:lnTo>
                  <a:pt x="8073" y="8073"/>
                </a:lnTo>
                <a:lnTo>
                  <a:pt x="8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12" y="4568865"/>
            <a:ext cx="569835" cy="572245"/>
          </a:xfrm>
          <a:custGeom>
            <a:rect b="b" l="l" r="r" t="t"/>
            <a:pathLst>
              <a:path extrusionOk="0" h="8074" w="8040">
                <a:moveTo>
                  <a:pt x="1" y="1"/>
                </a:moveTo>
                <a:lnTo>
                  <a:pt x="1" y="8073"/>
                </a:lnTo>
                <a:lnTo>
                  <a:pt x="8040" y="8073"/>
                </a:lnTo>
                <a:lnTo>
                  <a:pt x="80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txBox="1"/>
          <p:nvPr>
            <p:ph type="title"/>
          </p:nvPr>
        </p:nvSpPr>
        <p:spPr>
          <a:xfrm>
            <a:off x="0" y="0"/>
            <a:ext cx="4576200" cy="1144200"/>
          </a:xfrm>
          <a:prstGeom prst="rect">
            <a:avLst/>
          </a:prstGeom>
          <a:solidFill>
            <a:schemeClr val="accent4"/>
          </a:solidFill>
        </p:spPr>
        <p:txBody>
          <a:bodyPr anchorCtr="0" anchor="ctr" bIns="0" lIns="684000" spcFirstLastPara="1" rIns="91425" wrap="square" tIns="270000">
            <a:noAutofit/>
          </a:bodyPr>
          <a:lstStyle>
            <a:lvl1pPr lvl="0">
              <a:spcBef>
                <a:spcPts val="0"/>
              </a:spcBef>
              <a:spcAft>
                <a:spcPts val="0"/>
              </a:spcAft>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5" name="Google Shape;125;p7"/>
          <p:cNvGrpSpPr/>
          <p:nvPr/>
        </p:nvGrpSpPr>
        <p:grpSpPr>
          <a:xfrm>
            <a:off x="5146790" y="0"/>
            <a:ext cx="572245" cy="1144299"/>
            <a:chOff x="5714986" y="0"/>
            <a:chExt cx="572245" cy="1144299"/>
          </a:xfrm>
        </p:grpSpPr>
        <p:sp>
          <p:nvSpPr>
            <p:cNvPr id="126" name="Google Shape;126;p7"/>
            <p:cNvSpPr/>
            <p:nvPr/>
          </p:nvSpPr>
          <p:spPr>
            <a:xfrm>
              <a:off x="5714986"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5714986" y="572125"/>
              <a:ext cx="572245" cy="572174"/>
            </a:xfrm>
            <a:custGeom>
              <a:rect b="b" l="l" r="r" t="t"/>
              <a:pathLst>
                <a:path extrusionOk="0" h="8073" w="8074">
                  <a:moveTo>
                    <a:pt x="1" y="0"/>
                  </a:moveTo>
                  <a:lnTo>
                    <a:pt x="1" y="8073"/>
                  </a:lnTo>
                  <a:lnTo>
                    <a:pt x="8073" y="8073"/>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7"/>
          <p:cNvGrpSpPr/>
          <p:nvPr/>
        </p:nvGrpSpPr>
        <p:grpSpPr>
          <a:xfrm>
            <a:off x="4576098" y="0"/>
            <a:ext cx="572245" cy="1144299"/>
            <a:chOff x="5716869" y="0"/>
            <a:chExt cx="572245" cy="1144299"/>
          </a:xfrm>
        </p:grpSpPr>
        <p:sp>
          <p:nvSpPr>
            <p:cNvPr id="129" name="Google Shape;129;p7"/>
            <p:cNvSpPr/>
            <p:nvPr/>
          </p:nvSpPr>
          <p:spPr>
            <a:xfrm>
              <a:off x="5716869"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5716869" y="572125"/>
              <a:ext cx="572245" cy="572174"/>
            </a:xfrm>
            <a:custGeom>
              <a:rect b="b" l="l" r="r" t="t"/>
              <a:pathLst>
                <a:path extrusionOk="0" h="8073" w="8074">
                  <a:moveTo>
                    <a:pt x="1" y="0"/>
                  </a:moveTo>
                  <a:lnTo>
                    <a:pt x="1" y="8073"/>
                  </a:lnTo>
                  <a:lnTo>
                    <a:pt x="8073" y="8073"/>
                  </a:lnTo>
                  <a:lnTo>
                    <a:pt x="80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31" name="Shape 131"/>
        <p:cNvGrpSpPr/>
        <p:nvPr/>
      </p:nvGrpSpPr>
      <p:grpSpPr>
        <a:xfrm>
          <a:off x="0" y="0"/>
          <a:ext cx="0" cy="0"/>
          <a:chOff x="0" y="0"/>
          <a:chExt cx="0" cy="0"/>
        </a:xfrm>
      </p:grpSpPr>
      <p:sp>
        <p:nvSpPr>
          <p:cNvPr id="132" name="Google Shape;132;p8"/>
          <p:cNvSpPr txBox="1"/>
          <p:nvPr>
            <p:ph type="title"/>
          </p:nvPr>
        </p:nvSpPr>
        <p:spPr>
          <a:xfrm>
            <a:off x="524266" y="572200"/>
            <a:ext cx="2796600" cy="2421000"/>
          </a:xfrm>
          <a:prstGeom prst="rect">
            <a:avLst/>
          </a:prstGeom>
          <a:noFill/>
        </p:spPr>
        <p:txBody>
          <a:bodyPr anchorCtr="0" anchor="ctr" bIns="0" lIns="90000" spcFirstLastPara="1" rIns="91425" wrap="square" tIns="270000">
            <a:noAutofit/>
          </a:bodyPr>
          <a:lstStyle>
            <a:lvl1pPr lvl="0" algn="ctr">
              <a:lnSpc>
                <a:spcPct val="90000"/>
              </a:lnSpc>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33" name="Google Shape;133;p8"/>
          <p:cNvGrpSpPr/>
          <p:nvPr/>
        </p:nvGrpSpPr>
        <p:grpSpPr>
          <a:xfrm>
            <a:off x="0" y="-35"/>
            <a:ext cx="9144007" cy="5138775"/>
            <a:chOff x="0" y="-35"/>
            <a:chExt cx="9144007" cy="5138775"/>
          </a:xfrm>
        </p:grpSpPr>
        <p:sp>
          <p:nvSpPr>
            <p:cNvPr id="134" name="Google Shape;134;p8"/>
            <p:cNvSpPr/>
            <p:nvPr/>
          </p:nvSpPr>
          <p:spPr>
            <a:xfrm>
              <a:off x="0" y="0"/>
              <a:ext cx="572174" cy="572174"/>
            </a:xfrm>
            <a:custGeom>
              <a:rect b="b" l="l" r="r" t="t"/>
              <a:pathLst>
                <a:path extrusionOk="0" h="8073" w="8073">
                  <a:moveTo>
                    <a:pt x="0" y="0"/>
                  </a:moveTo>
                  <a:lnTo>
                    <a:pt x="0" y="8073"/>
                  </a:lnTo>
                  <a:lnTo>
                    <a:pt x="8073" y="8073"/>
                  </a:lnTo>
                  <a:lnTo>
                    <a:pt x="80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8002013" y="-35"/>
              <a:ext cx="572245" cy="572245"/>
            </a:xfrm>
            <a:custGeom>
              <a:rect b="b" l="l" r="r" t="t"/>
              <a:pathLst>
                <a:path extrusionOk="0" h="8074" w="8074">
                  <a:moveTo>
                    <a:pt x="1" y="1"/>
                  </a:moveTo>
                  <a:lnTo>
                    <a:pt x="1" y="8073"/>
                  </a:lnTo>
                  <a:lnTo>
                    <a:pt x="8073" y="8073"/>
                  </a:lnTo>
                  <a:lnTo>
                    <a:pt x="80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572088" y="0"/>
              <a:ext cx="572245" cy="572174"/>
            </a:xfrm>
            <a:custGeom>
              <a:rect b="b" l="l" r="r" t="t"/>
              <a:pathLst>
                <a:path extrusionOk="0" h="8073" w="8074">
                  <a:moveTo>
                    <a:pt x="1" y="0"/>
                  </a:moveTo>
                  <a:lnTo>
                    <a:pt x="1"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714075" y="1176"/>
              <a:ext cx="572174" cy="569835"/>
            </a:xfrm>
            <a:custGeom>
              <a:rect b="b" l="l" r="r" t="t"/>
              <a:pathLst>
                <a:path extrusionOk="0" h="8040" w="8073">
                  <a:moveTo>
                    <a:pt x="0" y="0"/>
                  </a:moveTo>
                  <a:lnTo>
                    <a:pt x="0" y="8039"/>
                  </a:lnTo>
                  <a:lnTo>
                    <a:pt x="8073" y="8039"/>
                  </a:lnTo>
                  <a:lnTo>
                    <a:pt x="80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571788" y="3433714"/>
              <a:ext cx="572174" cy="572174"/>
            </a:xfrm>
            <a:custGeom>
              <a:rect b="b" l="l" r="r" t="t"/>
              <a:pathLst>
                <a:path extrusionOk="0" h="8073" w="8073">
                  <a:moveTo>
                    <a:pt x="0" y="0"/>
                  </a:moveTo>
                  <a:lnTo>
                    <a:pt x="0" y="8073"/>
                  </a:lnTo>
                  <a:lnTo>
                    <a:pt x="8073" y="8073"/>
                  </a:lnTo>
                  <a:lnTo>
                    <a:pt x="80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1141837" y="0"/>
              <a:ext cx="572245" cy="572174"/>
            </a:xfrm>
            <a:custGeom>
              <a:rect b="b" l="l" r="r" t="t"/>
              <a:pathLst>
                <a:path extrusionOk="0" h="8073" w="8074">
                  <a:moveTo>
                    <a:pt x="1" y="0"/>
                  </a:moveTo>
                  <a:lnTo>
                    <a:pt x="1" y="8073"/>
                  </a:lnTo>
                  <a:lnTo>
                    <a:pt x="8073" y="8073"/>
                  </a:lnTo>
                  <a:lnTo>
                    <a:pt x="8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1094" y="4568740"/>
              <a:ext cx="570000" cy="57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8571788" y="4004054"/>
              <a:ext cx="572174" cy="572245"/>
            </a:xfrm>
            <a:custGeom>
              <a:rect b="b" l="l" r="r" t="t"/>
              <a:pathLst>
                <a:path extrusionOk="0" h="8074" w="8073">
                  <a:moveTo>
                    <a:pt x="0" y="1"/>
                  </a:moveTo>
                  <a:lnTo>
                    <a:pt x="0" y="8073"/>
                  </a:lnTo>
                  <a:lnTo>
                    <a:pt x="8073" y="8073"/>
                  </a:lnTo>
                  <a:lnTo>
                    <a:pt x="8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0" y="572090"/>
              <a:ext cx="572174" cy="572245"/>
            </a:xfrm>
            <a:custGeom>
              <a:rect b="b" l="l" r="r" t="t"/>
              <a:pathLst>
                <a:path extrusionOk="0" h="8074" w="8073">
                  <a:moveTo>
                    <a:pt x="0" y="1"/>
                  </a:moveTo>
                  <a:lnTo>
                    <a:pt x="0"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8571762" y="-35"/>
              <a:ext cx="572245" cy="572245"/>
            </a:xfrm>
            <a:custGeom>
              <a:rect b="b" l="l" r="r" t="t"/>
              <a:pathLst>
                <a:path extrusionOk="0" h="8074" w="8074">
                  <a:moveTo>
                    <a:pt x="1" y="1"/>
                  </a:moveTo>
                  <a:lnTo>
                    <a:pt x="1" y="8073"/>
                  </a:lnTo>
                  <a:lnTo>
                    <a:pt x="8073" y="8073"/>
                  </a:lnTo>
                  <a:lnTo>
                    <a:pt x="80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9"/>
          <p:cNvSpPr txBox="1"/>
          <p:nvPr>
            <p:ph idx="1" type="subTitle"/>
          </p:nvPr>
        </p:nvSpPr>
        <p:spPr>
          <a:xfrm>
            <a:off x="559350" y="1619200"/>
            <a:ext cx="30042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Anton"/>
              <a:buNone/>
              <a:defRPr>
                <a:latin typeface="Anton"/>
                <a:ea typeface="Anton"/>
                <a:cs typeface="Anton"/>
                <a:sym typeface="Anton"/>
              </a:defRPr>
            </a:lvl1pPr>
            <a:lvl2pPr lvl="1">
              <a:lnSpc>
                <a:spcPct val="100000"/>
              </a:lnSpc>
              <a:spcBef>
                <a:spcPts val="0"/>
              </a:spcBef>
              <a:spcAft>
                <a:spcPts val="0"/>
              </a:spcAft>
              <a:buSzPts val="1800"/>
              <a:buFont typeface="Anton"/>
              <a:buNone/>
              <a:defRPr sz="1800">
                <a:latin typeface="Anton"/>
                <a:ea typeface="Anton"/>
                <a:cs typeface="Anton"/>
                <a:sym typeface="Anton"/>
              </a:defRPr>
            </a:lvl2pPr>
            <a:lvl3pPr lvl="2">
              <a:lnSpc>
                <a:spcPct val="100000"/>
              </a:lnSpc>
              <a:spcBef>
                <a:spcPts val="0"/>
              </a:spcBef>
              <a:spcAft>
                <a:spcPts val="0"/>
              </a:spcAft>
              <a:buSzPts val="1800"/>
              <a:buFont typeface="Anton"/>
              <a:buNone/>
              <a:defRPr sz="1800">
                <a:latin typeface="Anton"/>
                <a:ea typeface="Anton"/>
                <a:cs typeface="Anton"/>
                <a:sym typeface="Anton"/>
              </a:defRPr>
            </a:lvl3pPr>
            <a:lvl4pPr lvl="3">
              <a:lnSpc>
                <a:spcPct val="100000"/>
              </a:lnSpc>
              <a:spcBef>
                <a:spcPts val="0"/>
              </a:spcBef>
              <a:spcAft>
                <a:spcPts val="0"/>
              </a:spcAft>
              <a:buSzPts val="1800"/>
              <a:buFont typeface="Anton"/>
              <a:buNone/>
              <a:defRPr sz="1800">
                <a:latin typeface="Anton"/>
                <a:ea typeface="Anton"/>
                <a:cs typeface="Anton"/>
                <a:sym typeface="Anton"/>
              </a:defRPr>
            </a:lvl4pPr>
            <a:lvl5pPr lvl="4">
              <a:lnSpc>
                <a:spcPct val="100000"/>
              </a:lnSpc>
              <a:spcBef>
                <a:spcPts val="0"/>
              </a:spcBef>
              <a:spcAft>
                <a:spcPts val="0"/>
              </a:spcAft>
              <a:buSzPts val="1800"/>
              <a:buFont typeface="Anton"/>
              <a:buNone/>
              <a:defRPr sz="1800">
                <a:latin typeface="Anton"/>
                <a:ea typeface="Anton"/>
                <a:cs typeface="Anton"/>
                <a:sym typeface="Anton"/>
              </a:defRPr>
            </a:lvl5pPr>
            <a:lvl6pPr lvl="5">
              <a:lnSpc>
                <a:spcPct val="100000"/>
              </a:lnSpc>
              <a:spcBef>
                <a:spcPts val="0"/>
              </a:spcBef>
              <a:spcAft>
                <a:spcPts val="0"/>
              </a:spcAft>
              <a:buSzPts val="1800"/>
              <a:buFont typeface="Anton"/>
              <a:buNone/>
              <a:defRPr sz="1800">
                <a:latin typeface="Anton"/>
                <a:ea typeface="Anton"/>
                <a:cs typeface="Anton"/>
                <a:sym typeface="Anton"/>
              </a:defRPr>
            </a:lvl6pPr>
            <a:lvl7pPr lvl="6">
              <a:lnSpc>
                <a:spcPct val="100000"/>
              </a:lnSpc>
              <a:spcBef>
                <a:spcPts val="0"/>
              </a:spcBef>
              <a:spcAft>
                <a:spcPts val="0"/>
              </a:spcAft>
              <a:buSzPts val="1800"/>
              <a:buFont typeface="Anton"/>
              <a:buNone/>
              <a:defRPr sz="1800">
                <a:latin typeface="Anton"/>
                <a:ea typeface="Anton"/>
                <a:cs typeface="Anton"/>
                <a:sym typeface="Anton"/>
              </a:defRPr>
            </a:lvl7pPr>
            <a:lvl8pPr lvl="7">
              <a:lnSpc>
                <a:spcPct val="100000"/>
              </a:lnSpc>
              <a:spcBef>
                <a:spcPts val="0"/>
              </a:spcBef>
              <a:spcAft>
                <a:spcPts val="0"/>
              </a:spcAft>
              <a:buSzPts val="1800"/>
              <a:buFont typeface="Anton"/>
              <a:buNone/>
              <a:defRPr sz="1800">
                <a:latin typeface="Anton"/>
                <a:ea typeface="Anton"/>
                <a:cs typeface="Anton"/>
                <a:sym typeface="Anton"/>
              </a:defRPr>
            </a:lvl8pPr>
            <a:lvl9pPr lvl="8">
              <a:lnSpc>
                <a:spcPct val="100000"/>
              </a:lnSpc>
              <a:spcBef>
                <a:spcPts val="0"/>
              </a:spcBef>
              <a:spcAft>
                <a:spcPts val="0"/>
              </a:spcAft>
              <a:buSzPts val="1800"/>
              <a:buFont typeface="Anton"/>
              <a:buNone/>
              <a:defRPr sz="1800">
                <a:latin typeface="Anton"/>
                <a:ea typeface="Anton"/>
                <a:cs typeface="Anton"/>
                <a:sym typeface="Anton"/>
              </a:defRPr>
            </a:lvl9pPr>
          </a:lstStyle>
          <a:p/>
        </p:txBody>
      </p:sp>
      <p:sp>
        <p:nvSpPr>
          <p:cNvPr id="146" name="Google Shape;146;p9"/>
          <p:cNvSpPr txBox="1"/>
          <p:nvPr>
            <p:ph idx="2" type="body"/>
          </p:nvPr>
        </p:nvSpPr>
        <p:spPr>
          <a:xfrm>
            <a:off x="559350" y="2129000"/>
            <a:ext cx="3201600" cy="2198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47" name="Google Shape;147;p9"/>
          <p:cNvSpPr txBox="1"/>
          <p:nvPr>
            <p:ph type="title"/>
          </p:nvPr>
        </p:nvSpPr>
        <p:spPr>
          <a:xfrm>
            <a:off x="2288200" y="0"/>
            <a:ext cx="4567500" cy="1144200"/>
          </a:xfrm>
          <a:prstGeom prst="rect">
            <a:avLst/>
          </a:prstGeom>
          <a:solidFill>
            <a:schemeClr val="accent4"/>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10"/>
          <p:cNvSpPr txBox="1"/>
          <p:nvPr>
            <p:ph type="title"/>
          </p:nvPr>
        </p:nvSpPr>
        <p:spPr>
          <a:xfrm>
            <a:off x="2288200" y="1999650"/>
            <a:ext cx="4567500" cy="1144200"/>
          </a:xfrm>
          <a:prstGeom prst="rect">
            <a:avLst/>
          </a:prstGeom>
          <a:solidFill>
            <a:schemeClr val="accent3"/>
          </a:solidFill>
        </p:spPr>
        <p:txBody>
          <a:bodyPr anchorCtr="0" anchor="ctr" bIns="0" lIns="90000" spcFirstLastPara="1" rIns="91425" wrap="square" tIns="270000">
            <a:noAutofit/>
          </a:bodyPr>
          <a:lstStyle>
            <a:lvl1pPr lvl="0" algn="ct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Montserrat"/>
              <a:buNone/>
              <a:defRPr b="1" sz="3000">
                <a:solidFill>
                  <a:schemeClr val="accent3"/>
                </a:solidFill>
                <a:latin typeface="Montserrat"/>
                <a:ea typeface="Montserrat"/>
                <a:cs typeface="Montserrat"/>
                <a:sym typeface="Montserrat"/>
              </a:defRPr>
            </a:lvl1pPr>
            <a:lvl2pPr lvl="1">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2pPr>
            <a:lvl3pPr lvl="2">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3pPr>
            <a:lvl4pPr lvl="3">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4pPr>
            <a:lvl5pPr lvl="4">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5pPr>
            <a:lvl6pPr lvl="5">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6pPr>
            <a:lvl7pPr lvl="6">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7pPr>
            <a:lvl8pPr lvl="7">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8pPr>
            <a:lvl9pPr lvl="8">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5"/>
              </a:buClr>
              <a:buSzPts val="1400"/>
              <a:buFont typeface="Nunito"/>
              <a:buChar char="●"/>
              <a:defRPr>
                <a:solidFill>
                  <a:schemeClr val="accent5"/>
                </a:solidFill>
                <a:latin typeface="Nunito"/>
                <a:ea typeface="Nunito"/>
                <a:cs typeface="Nunito"/>
                <a:sym typeface="Nunito"/>
              </a:defRPr>
            </a:lvl1pPr>
            <a:lvl2pPr indent="-317500" lvl="1" marL="9144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2pPr>
            <a:lvl3pPr indent="-317500" lvl="2" marL="13716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3pPr>
            <a:lvl4pPr indent="-317500" lvl="3" marL="18288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4pPr>
            <a:lvl5pPr indent="-317500" lvl="4" marL="22860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5pPr>
            <a:lvl6pPr indent="-317500" lvl="5" marL="27432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6pPr>
            <a:lvl7pPr indent="-317500" lvl="6" marL="32004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7pPr>
            <a:lvl8pPr indent="-317500" lvl="7" marL="36576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8pPr>
            <a:lvl9pPr indent="-317500" lvl="8" marL="4114800">
              <a:lnSpc>
                <a:spcPct val="100000"/>
              </a:lnSpc>
              <a:spcBef>
                <a:spcPts val="1600"/>
              </a:spcBef>
              <a:spcAft>
                <a:spcPts val="1600"/>
              </a:spcAft>
              <a:buClr>
                <a:schemeClr val="accent5"/>
              </a:buClr>
              <a:buSzPts val="1400"/>
              <a:buFont typeface="Nunito"/>
              <a:buChar char="■"/>
              <a:defRPr>
                <a:solidFill>
                  <a:schemeClr val="accent5"/>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47.png"/><Relationship Id="rId7" Type="http://schemas.openxmlformats.org/officeDocument/2006/relationships/image" Target="../media/image30.png"/><Relationship Id="rId8"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34.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52.png"/><Relationship Id="rId7" Type="http://schemas.openxmlformats.org/officeDocument/2006/relationships/image" Target="../media/image44.png"/><Relationship Id="rId8"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8"/>
          <p:cNvSpPr txBox="1"/>
          <p:nvPr>
            <p:ph type="ctrTitle"/>
          </p:nvPr>
        </p:nvSpPr>
        <p:spPr>
          <a:xfrm>
            <a:off x="1836575" y="1906514"/>
            <a:ext cx="5470800" cy="143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Tree-Based Models</a:t>
            </a:r>
            <a:endParaRPr/>
          </a:p>
        </p:txBody>
      </p:sp>
      <p:sp>
        <p:nvSpPr>
          <p:cNvPr id="510" name="Google Shape;510;p28"/>
          <p:cNvSpPr txBox="1"/>
          <p:nvPr>
            <p:ph idx="1" type="subTitle"/>
          </p:nvPr>
        </p:nvSpPr>
        <p:spPr>
          <a:xfrm>
            <a:off x="366150" y="3409325"/>
            <a:ext cx="84117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Brandon Chung, Chi Hang (Philip), Jiaxin Zheng, Ron Balaban, Yanyi 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7"/>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99" name="Google Shape;599;p37"/>
          <p:cNvSpPr/>
          <p:nvPr/>
        </p:nvSpPr>
        <p:spPr>
          <a:xfrm>
            <a:off x="0" y="1144200"/>
            <a:ext cx="3429000" cy="39993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Calibri"/>
              <a:buChar char="●"/>
            </a:pPr>
            <a:r>
              <a:rPr lang="en">
                <a:solidFill>
                  <a:srgbClr val="FFFFFF"/>
                </a:solidFill>
                <a:latin typeface="Calibri"/>
                <a:ea typeface="Calibri"/>
                <a:cs typeface="Calibri"/>
                <a:sym typeface="Calibri"/>
              </a:rPr>
              <a:t>Use Bootstrapping to create N number subset of training data with </a:t>
            </a:r>
            <a:r>
              <a:rPr b="1" lang="en">
                <a:solidFill>
                  <a:srgbClr val="FFFFFF"/>
                </a:solidFill>
                <a:latin typeface="Calibri"/>
                <a:ea typeface="Calibri"/>
                <a:cs typeface="Calibri"/>
                <a:sym typeface="Calibri"/>
              </a:rPr>
              <a:t>replacement</a:t>
            </a:r>
            <a:endParaRPr b="1">
              <a:solidFill>
                <a:srgbClr val="FFFFFF"/>
              </a:solidFill>
              <a:latin typeface="Calibri"/>
              <a:ea typeface="Calibri"/>
              <a:cs typeface="Calibri"/>
              <a:sym typeface="Calibri"/>
            </a:endParaRPr>
          </a:p>
          <a:p>
            <a:pPr indent="-317500" lvl="0" marL="457200" rtl="0" algn="l">
              <a:lnSpc>
                <a:spcPct val="115000"/>
              </a:lnSpc>
              <a:spcBef>
                <a:spcPts val="0"/>
              </a:spcBef>
              <a:spcAft>
                <a:spcPts val="0"/>
              </a:spcAft>
              <a:buClr>
                <a:srgbClr val="FFFFFF"/>
              </a:buClr>
              <a:buSzPts val="1400"/>
              <a:buFont typeface="Calibri"/>
              <a:buChar char="●"/>
            </a:pPr>
            <a:r>
              <a:rPr b="1" lang="en" u="sng">
                <a:solidFill>
                  <a:srgbClr val="FFFFFF"/>
                </a:solidFill>
                <a:latin typeface="Calibri"/>
                <a:ea typeface="Calibri"/>
                <a:cs typeface="Calibri"/>
                <a:sym typeface="Calibri"/>
              </a:rPr>
              <a:t>Parallel</a:t>
            </a:r>
            <a:r>
              <a:rPr lang="en">
                <a:solidFill>
                  <a:srgbClr val="FFFFFF"/>
                </a:solidFill>
                <a:latin typeface="Calibri"/>
                <a:ea typeface="Calibri"/>
                <a:cs typeface="Calibri"/>
                <a:sym typeface="Calibri"/>
              </a:rPr>
              <a:t> model training </a:t>
            </a:r>
            <a:endParaRPr>
              <a:solidFill>
                <a:srgbClr val="FFFFFF"/>
              </a:solidFill>
              <a:latin typeface="Calibri"/>
              <a:ea typeface="Calibri"/>
              <a:cs typeface="Calibri"/>
              <a:sym typeface="Calibri"/>
            </a:endParaRPr>
          </a:p>
          <a:p>
            <a:pPr indent="-317500" lvl="0" marL="457200" rtl="0" algn="l">
              <a:lnSpc>
                <a:spcPct val="115000"/>
              </a:lnSpc>
              <a:spcBef>
                <a:spcPts val="0"/>
              </a:spcBef>
              <a:spcAft>
                <a:spcPts val="0"/>
              </a:spcAft>
              <a:buClr>
                <a:srgbClr val="FFFFFF"/>
              </a:buClr>
              <a:buSzPts val="1400"/>
              <a:buFont typeface="Calibri"/>
              <a:buChar char="●"/>
            </a:pPr>
            <a:r>
              <a:rPr lang="en">
                <a:solidFill>
                  <a:srgbClr val="FFFFFF"/>
                </a:solidFill>
                <a:latin typeface="Calibri"/>
                <a:ea typeface="Calibri"/>
                <a:cs typeface="Calibri"/>
                <a:sym typeface="Calibri"/>
              </a:rPr>
              <a:t>Creates an ensemble by averaging all the models predictions to reduce overfitting</a:t>
            </a:r>
            <a:endParaRPr>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ts val="1800"/>
              <a:buFont typeface="Calibri"/>
              <a:buChar char="●"/>
            </a:pPr>
            <a:r>
              <a:rPr lang="en">
                <a:solidFill>
                  <a:srgbClr val="FFFFFF"/>
                </a:solidFill>
                <a:latin typeface="Calibri"/>
                <a:ea typeface="Calibri"/>
                <a:cs typeface="Calibri"/>
                <a:sym typeface="Calibri"/>
              </a:rPr>
              <a:t>Advanced version = randomForest</a:t>
            </a:r>
            <a:endParaRPr>
              <a:solidFill>
                <a:srgbClr val="FFFFFF"/>
              </a:solidFill>
              <a:latin typeface="Calibri"/>
              <a:ea typeface="Calibri"/>
              <a:cs typeface="Calibri"/>
              <a:sym typeface="Calibri"/>
            </a:endParaRPr>
          </a:p>
          <a:p>
            <a:pPr indent="0" lvl="0" marL="457200" rtl="0" algn="l">
              <a:lnSpc>
                <a:spcPct val="115000"/>
              </a:lnSpc>
              <a:spcBef>
                <a:spcPts val="1200"/>
              </a:spcBef>
              <a:spcAft>
                <a:spcPts val="0"/>
              </a:spcAft>
              <a:buNone/>
            </a:pPr>
            <a:r>
              <a:rPr lang="en">
                <a:solidFill>
                  <a:srgbClr val="FFFFFF"/>
                </a:solidFill>
                <a:latin typeface="Calibri"/>
                <a:ea typeface="Calibri"/>
                <a:cs typeface="Calibri"/>
                <a:sym typeface="Calibri"/>
              </a:rPr>
              <a:t>Advantages: </a:t>
            </a:r>
            <a:endParaRPr>
              <a:solidFill>
                <a:srgbClr val="FFFFFF"/>
              </a:solidFill>
              <a:latin typeface="Calibri"/>
              <a:ea typeface="Calibri"/>
              <a:cs typeface="Calibri"/>
              <a:sym typeface="Calibri"/>
            </a:endParaRPr>
          </a:p>
          <a:p>
            <a:pPr indent="0" lvl="0" marL="457200" rtl="0" algn="l">
              <a:lnSpc>
                <a:spcPct val="115000"/>
              </a:lnSpc>
              <a:spcBef>
                <a:spcPts val="1200"/>
              </a:spcBef>
              <a:spcAft>
                <a:spcPts val="0"/>
              </a:spcAft>
              <a:buNone/>
            </a:pPr>
            <a:r>
              <a:rPr lang="en">
                <a:solidFill>
                  <a:srgbClr val="FFFFFF"/>
                </a:solidFill>
                <a:latin typeface="Calibri"/>
                <a:ea typeface="Calibri"/>
                <a:cs typeface="Calibri"/>
                <a:sym typeface="Calibri"/>
              </a:rPr>
              <a:t>1) Reduces variance</a:t>
            </a:r>
            <a:endParaRPr>
              <a:solidFill>
                <a:srgbClr val="FFFFFF"/>
              </a:solidFill>
              <a:latin typeface="Calibri"/>
              <a:ea typeface="Calibri"/>
              <a:cs typeface="Calibri"/>
              <a:sym typeface="Calibri"/>
            </a:endParaRPr>
          </a:p>
          <a:p>
            <a:pPr indent="0" lvl="0" marL="457200" rtl="0" algn="l">
              <a:lnSpc>
                <a:spcPct val="115000"/>
              </a:lnSpc>
              <a:spcBef>
                <a:spcPts val="1200"/>
              </a:spcBef>
              <a:spcAft>
                <a:spcPts val="1200"/>
              </a:spcAft>
              <a:buNone/>
            </a:pPr>
            <a:r>
              <a:rPr lang="en">
                <a:solidFill>
                  <a:srgbClr val="FFFFFF"/>
                </a:solidFill>
                <a:latin typeface="Calibri"/>
                <a:ea typeface="Calibri"/>
                <a:cs typeface="Calibri"/>
                <a:sym typeface="Calibri"/>
              </a:rPr>
              <a:t>2) Reduce overfitting</a:t>
            </a:r>
            <a:endParaRPr>
              <a:solidFill>
                <a:srgbClr val="FFFFFF"/>
              </a:solidFill>
              <a:latin typeface="Calibri"/>
              <a:ea typeface="Calibri"/>
              <a:cs typeface="Calibri"/>
              <a:sym typeface="Calibri"/>
            </a:endParaRPr>
          </a:p>
        </p:txBody>
      </p:sp>
      <p:pic>
        <p:nvPicPr>
          <p:cNvPr id="600" name="Google Shape;600;p37"/>
          <p:cNvPicPr preferRelativeResize="0"/>
          <p:nvPr/>
        </p:nvPicPr>
        <p:blipFill>
          <a:blip r:embed="rId3">
            <a:alphaModFix/>
          </a:blip>
          <a:stretch>
            <a:fillRect/>
          </a:stretch>
        </p:blipFill>
        <p:spPr>
          <a:xfrm>
            <a:off x="3429000" y="1144200"/>
            <a:ext cx="5715000" cy="3999300"/>
          </a:xfrm>
          <a:prstGeom prst="rect">
            <a:avLst/>
          </a:prstGeom>
          <a:noFill/>
          <a:ln>
            <a:noFill/>
          </a:ln>
        </p:spPr>
      </p:pic>
      <p:sp>
        <p:nvSpPr>
          <p:cNvPr id="601" name="Google Shape;601;p37"/>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990"/>
              <a:buFont typeface="Arial"/>
              <a:buNone/>
            </a:pPr>
            <a:r>
              <a:rPr b="1" lang="en" sz="2250">
                <a:solidFill>
                  <a:schemeClr val="lt1"/>
                </a:solidFill>
                <a:latin typeface="Montserrat"/>
                <a:ea typeface="Montserrat"/>
                <a:cs typeface="Montserrat"/>
                <a:sym typeface="Montserrat"/>
              </a:rPr>
              <a:t>Bootstrap Aggregating (Bagging)</a:t>
            </a:r>
            <a:endParaRPr sz="2200">
              <a:solidFill>
                <a:schemeClr val="accent5"/>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8"/>
          <p:cNvSpPr txBox="1"/>
          <p:nvPr>
            <p:ph type="title"/>
          </p:nvPr>
        </p:nvSpPr>
        <p:spPr>
          <a:xfrm>
            <a:off x="0" y="0"/>
            <a:ext cx="4576200" cy="1144200"/>
          </a:xfrm>
          <a:prstGeom prst="rect">
            <a:avLst/>
          </a:prstGeom>
          <a:solidFill>
            <a:schemeClr val="accent4"/>
          </a:solidFill>
        </p:spPr>
        <p:txBody>
          <a:bodyPr anchorCtr="0" anchor="t" bIns="0" lIns="684000" spcFirstLastPara="1" rIns="91425" wrap="square" tIns="270000">
            <a:noAutofit/>
          </a:bodyPr>
          <a:lstStyle/>
          <a:p>
            <a:pPr indent="0" lvl="0" marL="0" marR="0" rtl="0" algn="ctr">
              <a:lnSpc>
                <a:spcPct val="150000"/>
              </a:lnSpc>
              <a:spcBef>
                <a:spcPts val="0"/>
              </a:spcBef>
              <a:spcAft>
                <a:spcPts val="0"/>
              </a:spcAft>
              <a:buClr>
                <a:srgbClr val="000000"/>
              </a:buClr>
              <a:buSzPts val="990"/>
              <a:buFont typeface="Arial"/>
              <a:buNone/>
            </a:pPr>
            <a:r>
              <a:rPr lang="en" sz="2250">
                <a:solidFill>
                  <a:schemeClr val="lt1"/>
                </a:solidFill>
              </a:rPr>
              <a:t>Bootstrapping</a:t>
            </a:r>
            <a:endParaRPr/>
          </a:p>
        </p:txBody>
      </p:sp>
      <p:sp>
        <p:nvSpPr>
          <p:cNvPr id="607" name="Google Shape;607;p38"/>
          <p:cNvSpPr txBox="1"/>
          <p:nvPr>
            <p:ph idx="1" type="subTitle"/>
          </p:nvPr>
        </p:nvSpPr>
        <p:spPr>
          <a:xfrm>
            <a:off x="0" y="1144188"/>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Bootstrap Sampling (Bootstrapping)</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08" name="Google Shape;608;p38"/>
          <p:cNvSpPr/>
          <p:nvPr/>
        </p:nvSpPr>
        <p:spPr>
          <a:xfrm>
            <a:off x="40950" y="1539600"/>
            <a:ext cx="4494300" cy="36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rPr>
              <a:t>- Create training data from original data using a random sampling </a:t>
            </a:r>
            <a:r>
              <a:rPr b="1" lang="en">
                <a:solidFill>
                  <a:schemeClr val="lt1"/>
                </a:solidFill>
              </a:rPr>
              <a:t>with</a:t>
            </a:r>
            <a:r>
              <a:rPr lang="en">
                <a:solidFill>
                  <a:schemeClr val="lt1"/>
                </a:solidFill>
              </a:rPr>
              <a:t> replacement.</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Each random selection could occur any number of times.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New dataset used for training, while the original data, un-selected for training, is used for CV.</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Compared to CV, this method is faster/simpler, and is better at estimating model performance for small datasets.</a:t>
            </a:r>
            <a:endParaRPr>
              <a:solidFill>
                <a:schemeClr val="lt1"/>
              </a:solidFill>
            </a:endParaRPr>
          </a:p>
        </p:txBody>
      </p:sp>
      <p:pic>
        <p:nvPicPr>
          <p:cNvPr id="609" name="Google Shape;609;p38"/>
          <p:cNvPicPr preferRelativeResize="0"/>
          <p:nvPr/>
        </p:nvPicPr>
        <p:blipFill>
          <a:blip r:embed="rId3">
            <a:alphaModFix/>
          </a:blip>
          <a:stretch>
            <a:fillRect/>
          </a:stretch>
        </p:blipFill>
        <p:spPr>
          <a:xfrm>
            <a:off x="4576200" y="1539600"/>
            <a:ext cx="4608748" cy="3547224"/>
          </a:xfrm>
          <a:prstGeom prst="rect">
            <a:avLst/>
          </a:prstGeom>
          <a:noFill/>
          <a:ln>
            <a:noFill/>
          </a:ln>
        </p:spPr>
      </p:pic>
      <p:sp>
        <p:nvSpPr>
          <p:cNvPr id="610" name="Google Shape;610;p38"/>
          <p:cNvSpPr/>
          <p:nvPr/>
        </p:nvSpPr>
        <p:spPr>
          <a:xfrm>
            <a:off x="4623125" y="1548150"/>
            <a:ext cx="2135700" cy="358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0000"/>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9"/>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16" name="Google Shape;616;p39"/>
          <p:cNvSpPr/>
          <p:nvPr/>
        </p:nvSpPr>
        <p:spPr>
          <a:xfrm>
            <a:off x="0" y="2095050"/>
            <a:ext cx="3429000" cy="20976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Calibri"/>
              <a:buChar char="●"/>
            </a:pPr>
            <a:r>
              <a:rPr lang="en">
                <a:solidFill>
                  <a:srgbClr val="FFFFFF"/>
                </a:solidFill>
                <a:latin typeface="Calibri"/>
                <a:ea typeface="Calibri"/>
                <a:cs typeface="Calibri"/>
                <a:sym typeface="Calibri"/>
              </a:rPr>
              <a:t>Each bag is used to train a separate model</a:t>
            </a:r>
            <a:endParaRPr>
              <a:solidFill>
                <a:srgbClr val="FFFFFF"/>
              </a:solidFill>
              <a:latin typeface="Calibri"/>
              <a:ea typeface="Calibri"/>
              <a:cs typeface="Calibri"/>
              <a:sym typeface="Calibri"/>
            </a:endParaRPr>
          </a:p>
          <a:p>
            <a:pPr indent="-317500" lvl="0" marL="457200" rtl="0" algn="l">
              <a:lnSpc>
                <a:spcPct val="115000"/>
              </a:lnSpc>
              <a:spcBef>
                <a:spcPts val="0"/>
              </a:spcBef>
              <a:spcAft>
                <a:spcPts val="0"/>
              </a:spcAft>
              <a:buClr>
                <a:srgbClr val="FFFFFF"/>
              </a:buClr>
              <a:buSzPts val="1400"/>
              <a:buFont typeface="Calibri"/>
              <a:buChar char="●"/>
            </a:pPr>
            <a:r>
              <a:rPr lang="en">
                <a:solidFill>
                  <a:srgbClr val="FFFFFF"/>
                </a:solidFill>
                <a:latin typeface="Calibri"/>
                <a:ea typeface="Calibri"/>
                <a:cs typeface="Calibri"/>
                <a:sym typeface="Calibri"/>
              </a:rPr>
              <a:t>Each model is trained in </a:t>
            </a:r>
            <a:r>
              <a:rPr lang="en">
                <a:solidFill>
                  <a:srgbClr val="FFFFFF"/>
                </a:solidFill>
                <a:latin typeface="Calibri"/>
                <a:ea typeface="Calibri"/>
                <a:cs typeface="Calibri"/>
                <a:sym typeface="Calibri"/>
              </a:rPr>
              <a:t>parallel</a:t>
            </a:r>
            <a:endParaRPr>
              <a:solidFill>
                <a:srgbClr val="FFFFFF"/>
              </a:solidFill>
              <a:latin typeface="Calibri"/>
              <a:ea typeface="Calibri"/>
              <a:cs typeface="Calibri"/>
              <a:sym typeface="Calibri"/>
            </a:endParaRPr>
          </a:p>
          <a:p>
            <a:pPr indent="-317500" lvl="0" marL="457200" rtl="0" algn="l">
              <a:lnSpc>
                <a:spcPct val="115000"/>
              </a:lnSpc>
              <a:spcBef>
                <a:spcPts val="0"/>
              </a:spcBef>
              <a:spcAft>
                <a:spcPts val="0"/>
              </a:spcAft>
              <a:buClr>
                <a:srgbClr val="FFFFFF"/>
              </a:buClr>
              <a:buSzPts val="1400"/>
              <a:buFont typeface="Calibri"/>
              <a:buChar char="●"/>
            </a:pPr>
            <a:r>
              <a:rPr lang="en">
                <a:solidFill>
                  <a:srgbClr val="FFFFFF"/>
                </a:solidFill>
                <a:latin typeface="Calibri"/>
                <a:ea typeface="Calibri"/>
                <a:cs typeface="Calibri"/>
                <a:sym typeface="Calibri"/>
              </a:rPr>
              <a:t>All the prediction results are averaged to become the final prediction</a:t>
            </a:r>
            <a:endParaRPr>
              <a:solidFill>
                <a:srgbClr val="FFFFFF"/>
              </a:solidFill>
              <a:latin typeface="Calibri"/>
              <a:ea typeface="Calibri"/>
              <a:cs typeface="Calibri"/>
              <a:sym typeface="Calibri"/>
            </a:endParaRPr>
          </a:p>
        </p:txBody>
      </p:sp>
      <p:pic>
        <p:nvPicPr>
          <p:cNvPr id="617" name="Google Shape;617;p39"/>
          <p:cNvPicPr preferRelativeResize="0"/>
          <p:nvPr/>
        </p:nvPicPr>
        <p:blipFill>
          <a:blip r:embed="rId3">
            <a:alphaModFix/>
          </a:blip>
          <a:stretch>
            <a:fillRect/>
          </a:stretch>
        </p:blipFill>
        <p:spPr>
          <a:xfrm>
            <a:off x="3429000" y="1144200"/>
            <a:ext cx="5715000" cy="3999300"/>
          </a:xfrm>
          <a:prstGeom prst="rect">
            <a:avLst/>
          </a:prstGeom>
          <a:noFill/>
          <a:ln>
            <a:noFill/>
          </a:ln>
        </p:spPr>
      </p:pic>
      <p:sp>
        <p:nvSpPr>
          <p:cNvPr id="618" name="Google Shape;618;p39"/>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990"/>
              <a:buFont typeface="Arial"/>
              <a:buNone/>
            </a:pPr>
            <a:r>
              <a:rPr b="1" lang="en" sz="2250">
                <a:solidFill>
                  <a:schemeClr val="lt1"/>
                </a:solidFill>
                <a:latin typeface="Montserrat"/>
                <a:ea typeface="Montserrat"/>
                <a:cs typeface="Montserrat"/>
                <a:sym typeface="Montserrat"/>
              </a:rPr>
              <a:t>Aggregating</a:t>
            </a:r>
            <a:endParaRPr sz="2200">
              <a:solidFill>
                <a:schemeClr val="accent5"/>
              </a:solidFill>
              <a:latin typeface="Nunito"/>
              <a:ea typeface="Nunito"/>
              <a:cs typeface="Nunito"/>
              <a:sym typeface="Nunito"/>
            </a:endParaRPr>
          </a:p>
        </p:txBody>
      </p:sp>
      <p:sp>
        <p:nvSpPr>
          <p:cNvPr id="619" name="Google Shape;619;p39"/>
          <p:cNvSpPr/>
          <p:nvPr/>
        </p:nvSpPr>
        <p:spPr>
          <a:xfrm>
            <a:off x="6210900" y="1455450"/>
            <a:ext cx="2403900" cy="358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0000"/>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0"/>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Bagging</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Coding Example:</a:t>
            </a:r>
            <a:endParaRPr sz="2200">
              <a:solidFill>
                <a:schemeClr val="folHlink"/>
              </a:solidFill>
              <a:latin typeface="Nunito"/>
              <a:ea typeface="Nunito"/>
              <a:cs typeface="Nunito"/>
              <a:sym typeface="Nunito"/>
            </a:endParaRPr>
          </a:p>
          <a:p>
            <a:pPr indent="0" lvl="0" marL="0" rtl="0" algn="ctr">
              <a:lnSpc>
                <a:spcPct val="150000"/>
              </a:lnSpc>
              <a:spcBef>
                <a:spcPts val="0"/>
              </a:spcBef>
              <a:spcAft>
                <a:spcPts val="0"/>
              </a:spcAft>
              <a:buNone/>
            </a:pPr>
            <a:r>
              <a:t/>
            </a:r>
            <a:endParaRPr b="1" sz="2250">
              <a:solidFill>
                <a:schemeClr val="lt1"/>
              </a:solidFill>
              <a:latin typeface="Montserrat"/>
              <a:ea typeface="Montserrat"/>
              <a:cs typeface="Montserrat"/>
              <a:sym typeface="Montserrat"/>
            </a:endParaRPr>
          </a:p>
        </p:txBody>
      </p:sp>
      <p:sp>
        <p:nvSpPr>
          <p:cNvPr id="625" name="Google Shape;625;p40"/>
          <p:cNvSpPr txBox="1"/>
          <p:nvPr>
            <p:ph idx="4294967295" type="body"/>
          </p:nvPr>
        </p:nvSpPr>
        <p:spPr>
          <a:xfrm>
            <a:off x="0" y="1241675"/>
            <a:ext cx="3649200" cy="30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ChemicalManufacturingProcess</a:t>
            </a:r>
            <a:endParaRPr/>
          </a:p>
          <a:p>
            <a:pPr indent="0" lvl="0" marL="0" rtl="0" algn="l">
              <a:spcBef>
                <a:spcPts val="1600"/>
              </a:spcBef>
              <a:spcAft>
                <a:spcPts val="0"/>
              </a:spcAft>
              <a:buClr>
                <a:schemeClr val="dk1"/>
              </a:buClr>
              <a:buSzPts val="1100"/>
              <a:buFont typeface="Arial"/>
              <a:buNone/>
            </a:pPr>
            <a:r>
              <a:rPr lang="en"/>
              <a:t>library(ipred)</a:t>
            </a:r>
            <a:endParaRPr/>
          </a:p>
          <a:p>
            <a:pPr indent="0" lvl="0" marL="0" rtl="0" algn="l">
              <a:spcBef>
                <a:spcPts val="1600"/>
              </a:spcBef>
              <a:spcAft>
                <a:spcPts val="0"/>
              </a:spcAft>
              <a:buNone/>
            </a:pPr>
            <a:r>
              <a:rPr b="1" lang="en"/>
              <a:t>bagged_Tree&lt;- ipredbagg(</a:t>
            </a:r>
            <a:endParaRPr b="1"/>
          </a:p>
          <a:p>
            <a:pPr indent="0" lvl="0" marL="0" rtl="0" algn="l">
              <a:spcBef>
                <a:spcPts val="1600"/>
              </a:spcBef>
              <a:spcAft>
                <a:spcPts val="0"/>
              </a:spcAft>
              <a:buNone/>
            </a:pPr>
            <a:r>
              <a:rPr b="1" lang="en"/>
              <a:t>chem_train_y, </a:t>
            </a:r>
            <a:endParaRPr b="1"/>
          </a:p>
          <a:p>
            <a:pPr indent="0" lvl="0" marL="0" rtl="0" algn="l">
              <a:spcBef>
                <a:spcPts val="1600"/>
              </a:spcBef>
              <a:spcAft>
                <a:spcPts val="0"/>
              </a:spcAft>
              <a:buNone/>
            </a:pPr>
            <a:r>
              <a:rPr b="1" lang="en"/>
              <a:t>chem_train_x, nbagg=25)</a:t>
            </a:r>
            <a:endParaRPr b="1"/>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626" name="Google Shape;626;p40"/>
          <p:cNvPicPr preferRelativeResize="0"/>
          <p:nvPr/>
        </p:nvPicPr>
        <p:blipFill>
          <a:blip r:embed="rId3">
            <a:alphaModFix/>
          </a:blip>
          <a:stretch>
            <a:fillRect/>
          </a:stretch>
        </p:blipFill>
        <p:spPr>
          <a:xfrm>
            <a:off x="4444700" y="1241675"/>
            <a:ext cx="4216401" cy="313625"/>
          </a:xfrm>
          <a:prstGeom prst="rect">
            <a:avLst/>
          </a:prstGeom>
          <a:noFill/>
          <a:ln>
            <a:noFill/>
          </a:ln>
        </p:spPr>
      </p:pic>
      <p:pic>
        <p:nvPicPr>
          <p:cNvPr id="627" name="Google Shape;627;p40"/>
          <p:cNvPicPr preferRelativeResize="0"/>
          <p:nvPr/>
        </p:nvPicPr>
        <p:blipFill>
          <a:blip r:embed="rId4">
            <a:alphaModFix/>
          </a:blip>
          <a:stretch>
            <a:fillRect/>
          </a:stretch>
        </p:blipFill>
        <p:spPr>
          <a:xfrm>
            <a:off x="4444697" y="1652775"/>
            <a:ext cx="4699301" cy="3356225"/>
          </a:xfrm>
          <a:prstGeom prst="rect">
            <a:avLst/>
          </a:prstGeom>
          <a:noFill/>
          <a:ln>
            <a:noFill/>
          </a:ln>
        </p:spPr>
      </p:pic>
      <p:cxnSp>
        <p:nvCxnSpPr>
          <p:cNvPr id="628" name="Google Shape;628;p40"/>
          <p:cNvCxnSpPr/>
          <p:nvPr/>
        </p:nvCxnSpPr>
        <p:spPr>
          <a:xfrm flipH="1" rot="10800000">
            <a:off x="2878200" y="2164900"/>
            <a:ext cx="1655700" cy="1541100"/>
          </a:xfrm>
          <a:prstGeom prst="straightConnector1">
            <a:avLst/>
          </a:prstGeom>
          <a:noFill/>
          <a:ln cap="flat" cmpd="sng" w="9525">
            <a:solidFill>
              <a:srgbClr val="FF0000"/>
            </a:solidFill>
            <a:prstDash val="solid"/>
            <a:round/>
            <a:headEnd len="med" w="med" type="none"/>
            <a:tailEnd len="med" w="med" type="triangle"/>
          </a:ln>
        </p:spPr>
      </p:cxnSp>
      <p:sp>
        <p:nvSpPr>
          <p:cNvPr id="629" name="Google Shape;629;p40"/>
          <p:cNvSpPr txBox="1"/>
          <p:nvPr/>
        </p:nvSpPr>
        <p:spPr>
          <a:xfrm>
            <a:off x="942425" y="3706000"/>
            <a:ext cx="34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ambria"/>
                <a:ea typeface="Cambria"/>
                <a:cs typeface="Cambria"/>
                <a:sym typeface="Cambria"/>
              </a:rPr>
              <a:t>Indices for rows that are selected</a:t>
            </a:r>
            <a:endParaRPr sz="1800">
              <a:solidFill>
                <a:schemeClr val="dk2"/>
              </a:solidFill>
              <a:latin typeface="Cambria"/>
              <a:ea typeface="Cambria"/>
              <a:cs typeface="Cambria"/>
              <a:sym typeface="Cambria"/>
            </a:endParaRPr>
          </a:p>
        </p:txBody>
      </p:sp>
      <p:cxnSp>
        <p:nvCxnSpPr>
          <p:cNvPr id="630" name="Google Shape;630;p40"/>
          <p:cNvCxnSpPr/>
          <p:nvPr/>
        </p:nvCxnSpPr>
        <p:spPr>
          <a:xfrm flipH="1" rot="10800000">
            <a:off x="3077750" y="3661825"/>
            <a:ext cx="1627500" cy="730500"/>
          </a:xfrm>
          <a:prstGeom prst="straightConnector1">
            <a:avLst/>
          </a:prstGeom>
          <a:noFill/>
          <a:ln cap="flat" cmpd="sng" w="9525">
            <a:solidFill>
              <a:srgbClr val="FF0000"/>
            </a:solidFill>
            <a:prstDash val="solid"/>
            <a:round/>
            <a:headEnd len="med" w="med" type="none"/>
            <a:tailEnd len="med" w="med" type="triangle"/>
          </a:ln>
        </p:spPr>
      </p:cxnSp>
      <p:sp>
        <p:nvSpPr>
          <p:cNvPr id="631" name="Google Shape;631;p40"/>
          <p:cNvSpPr txBox="1"/>
          <p:nvPr/>
        </p:nvSpPr>
        <p:spPr>
          <a:xfrm>
            <a:off x="756275" y="4454925"/>
            <a:ext cx="378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ambria"/>
                <a:ea typeface="Cambria"/>
                <a:cs typeface="Cambria"/>
                <a:sym typeface="Cambria"/>
              </a:rPr>
              <a:t>Splitting parameters for Tree #1</a:t>
            </a:r>
            <a:endParaRPr sz="1800">
              <a:solidFill>
                <a:schemeClr val="dk2"/>
              </a:solidFill>
              <a:latin typeface="Cambria"/>
              <a:ea typeface="Cambria"/>
              <a:cs typeface="Cambria"/>
              <a:sym typeface="Cambria"/>
            </a:endParaRPr>
          </a:p>
        </p:txBody>
      </p:sp>
      <p:sp>
        <p:nvSpPr>
          <p:cNvPr id="632" name="Google Shape;632;p40"/>
          <p:cNvSpPr/>
          <p:nvPr/>
        </p:nvSpPr>
        <p:spPr>
          <a:xfrm>
            <a:off x="7454950" y="1819125"/>
            <a:ext cx="301800" cy="2073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40"/>
          <p:cNvSpPr/>
          <p:nvPr/>
        </p:nvSpPr>
        <p:spPr>
          <a:xfrm>
            <a:off x="7076350" y="1957600"/>
            <a:ext cx="301800" cy="2073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1"/>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Prediction diagnostic </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results:</a:t>
            </a:r>
            <a:endParaRPr sz="2200">
              <a:solidFill>
                <a:schemeClr val="folHlink"/>
              </a:solidFill>
              <a:latin typeface="Nunito"/>
              <a:ea typeface="Nunito"/>
              <a:cs typeface="Nunito"/>
              <a:sym typeface="Nunito"/>
            </a:endParaRPr>
          </a:p>
          <a:p>
            <a:pPr indent="0" lvl="0" marL="0" rtl="0" algn="ctr">
              <a:lnSpc>
                <a:spcPct val="150000"/>
              </a:lnSpc>
              <a:spcBef>
                <a:spcPts val="0"/>
              </a:spcBef>
              <a:spcAft>
                <a:spcPts val="0"/>
              </a:spcAft>
              <a:buNone/>
            </a:pPr>
            <a:r>
              <a:t/>
            </a:r>
            <a:endParaRPr b="1" sz="2250">
              <a:solidFill>
                <a:schemeClr val="lt1"/>
              </a:solidFill>
              <a:latin typeface="Montserrat"/>
              <a:ea typeface="Montserrat"/>
              <a:cs typeface="Montserrat"/>
              <a:sym typeface="Montserrat"/>
            </a:endParaRPr>
          </a:p>
        </p:txBody>
      </p:sp>
      <p:pic>
        <p:nvPicPr>
          <p:cNvPr id="639" name="Google Shape;639;p41"/>
          <p:cNvPicPr preferRelativeResize="0"/>
          <p:nvPr/>
        </p:nvPicPr>
        <p:blipFill>
          <a:blip r:embed="rId3">
            <a:alphaModFix/>
          </a:blip>
          <a:stretch>
            <a:fillRect/>
          </a:stretch>
        </p:blipFill>
        <p:spPr>
          <a:xfrm>
            <a:off x="0" y="2105075"/>
            <a:ext cx="4648399" cy="2955401"/>
          </a:xfrm>
          <a:prstGeom prst="rect">
            <a:avLst/>
          </a:prstGeom>
          <a:noFill/>
          <a:ln>
            <a:noFill/>
          </a:ln>
        </p:spPr>
      </p:pic>
      <p:pic>
        <p:nvPicPr>
          <p:cNvPr id="640" name="Google Shape;640;p41"/>
          <p:cNvPicPr preferRelativeResize="0"/>
          <p:nvPr/>
        </p:nvPicPr>
        <p:blipFill>
          <a:blip r:embed="rId4">
            <a:alphaModFix/>
          </a:blip>
          <a:stretch>
            <a:fillRect/>
          </a:stretch>
        </p:blipFill>
        <p:spPr>
          <a:xfrm>
            <a:off x="4572000" y="2189000"/>
            <a:ext cx="4572000" cy="2787553"/>
          </a:xfrm>
          <a:prstGeom prst="rect">
            <a:avLst/>
          </a:prstGeom>
          <a:noFill/>
          <a:ln>
            <a:noFill/>
          </a:ln>
        </p:spPr>
      </p:pic>
      <p:pic>
        <p:nvPicPr>
          <p:cNvPr id="641" name="Google Shape;641;p41"/>
          <p:cNvPicPr preferRelativeResize="0"/>
          <p:nvPr/>
        </p:nvPicPr>
        <p:blipFill>
          <a:blip r:embed="rId5">
            <a:alphaModFix/>
          </a:blip>
          <a:stretch>
            <a:fillRect/>
          </a:stretch>
        </p:blipFill>
        <p:spPr>
          <a:xfrm>
            <a:off x="2717800" y="1358900"/>
            <a:ext cx="3708400" cy="60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2"/>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47" name="Google Shape;647;p42"/>
          <p:cNvSpPr/>
          <p:nvPr/>
        </p:nvSpPr>
        <p:spPr>
          <a:xfrm>
            <a:off x="0" y="1144200"/>
            <a:ext cx="3429000" cy="3999300"/>
          </a:xfrm>
          <a:prstGeom prst="roundRect">
            <a:avLst>
              <a:gd fmla="val 16667" name="adj"/>
            </a:avLst>
          </a:prstGeom>
          <a:solidFill>
            <a:schemeClr val="lt2"/>
          </a:solid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chemeClr val="lt1"/>
                </a:solidFill>
              </a:rPr>
              <a:t>The “Separate and Conquer” methodology proposed by Holmes et al. (1993)</a:t>
            </a:r>
            <a:endParaRPr sz="1000">
              <a:solidFill>
                <a:schemeClr val="lt1"/>
              </a:solidFill>
            </a:endParaRPr>
          </a:p>
          <a:p>
            <a:pPr indent="-292100" lvl="0" marL="457200" rtl="0" algn="l">
              <a:lnSpc>
                <a:spcPct val="115000"/>
              </a:lnSpc>
              <a:spcBef>
                <a:spcPts val="1200"/>
              </a:spcBef>
              <a:spcAft>
                <a:spcPts val="0"/>
              </a:spcAft>
              <a:buClr>
                <a:schemeClr val="lt1"/>
              </a:buClr>
              <a:buSzPts val="1000"/>
              <a:buChar char="●"/>
            </a:pPr>
            <a:r>
              <a:rPr lang="en" sz="1000">
                <a:solidFill>
                  <a:schemeClr val="lt1"/>
                </a:solidFill>
              </a:rPr>
              <a:t>Step 1: Build a tree model</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 sz="1000">
                <a:solidFill>
                  <a:schemeClr val="lt1"/>
                </a:solidFill>
              </a:rPr>
              <a:t>Step 2: Extract a single rule that has the most </a:t>
            </a:r>
            <a:r>
              <a:rPr b="1" lang="en" sz="1000" u="sng">
                <a:solidFill>
                  <a:schemeClr val="lt1"/>
                </a:solidFill>
              </a:rPr>
              <a:t>coverage</a:t>
            </a:r>
            <a:r>
              <a:rPr lang="en" sz="1000">
                <a:solidFill>
                  <a:schemeClr val="lt1"/>
                </a:solidFill>
              </a:rPr>
              <a:t>, which is the number of samples from the training data that follow this path in the tree model.</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 sz="1000">
                <a:solidFill>
                  <a:schemeClr val="lt1"/>
                </a:solidFill>
              </a:rPr>
              <a:t>Step 3: Remove the training data covered by the rule selected. Repeat step 1-2.</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 sz="1000">
                <a:solidFill>
                  <a:schemeClr val="lt1"/>
                </a:solidFill>
              </a:rPr>
              <a:t>Step 3: Collect and rank each rule sequentially..</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 sz="1000">
                <a:solidFill>
                  <a:schemeClr val="lt1"/>
                </a:solidFill>
              </a:rPr>
              <a:t>Step 4: These steps repeat until all training data are covered by at least one rule.</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 sz="1000">
                <a:solidFill>
                  <a:schemeClr val="lt1"/>
                </a:solidFill>
              </a:rPr>
              <a:t>Step 5: When a new test sample is applied to this model, the linear regression model of the  first sequentially collected set of rule that matches the best is used to evaluate the new test sample. </a:t>
            </a:r>
            <a:endParaRPr sz="1000">
              <a:solidFill>
                <a:schemeClr val="lt1"/>
              </a:solidFill>
            </a:endParaRPr>
          </a:p>
          <a:p>
            <a:pPr indent="0" lvl="0" marL="0" rtl="0" algn="l">
              <a:lnSpc>
                <a:spcPct val="115000"/>
              </a:lnSpc>
              <a:spcBef>
                <a:spcPts val="1200"/>
              </a:spcBef>
              <a:spcAft>
                <a:spcPts val="1200"/>
              </a:spcAft>
              <a:buNone/>
            </a:pPr>
            <a:r>
              <a:rPr lang="en" sz="1000">
                <a:solidFill>
                  <a:schemeClr val="lt1"/>
                </a:solidFill>
              </a:rPr>
              <a:t>The more advance version of rule-base is Cubist.</a:t>
            </a:r>
            <a:endParaRPr sz="1000">
              <a:solidFill>
                <a:schemeClr val="lt1"/>
              </a:solidFill>
            </a:endParaRPr>
          </a:p>
        </p:txBody>
      </p:sp>
      <p:sp>
        <p:nvSpPr>
          <p:cNvPr id="648" name="Google Shape;648;p42"/>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Rule-Based </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tree model:</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b="1" sz="2250">
              <a:solidFill>
                <a:schemeClr val="lt1"/>
              </a:solidFill>
              <a:latin typeface="Montserrat"/>
              <a:ea typeface="Montserrat"/>
              <a:cs typeface="Montserrat"/>
              <a:sym typeface="Montserrat"/>
            </a:endParaRPr>
          </a:p>
        </p:txBody>
      </p:sp>
      <p:pic>
        <p:nvPicPr>
          <p:cNvPr id="649" name="Google Shape;649;p42"/>
          <p:cNvPicPr preferRelativeResize="0"/>
          <p:nvPr/>
        </p:nvPicPr>
        <p:blipFill>
          <a:blip r:embed="rId3">
            <a:alphaModFix/>
          </a:blip>
          <a:stretch>
            <a:fillRect/>
          </a:stretch>
        </p:blipFill>
        <p:spPr>
          <a:xfrm>
            <a:off x="3429000" y="1144200"/>
            <a:ext cx="5715000" cy="3694500"/>
          </a:xfrm>
          <a:prstGeom prst="rect">
            <a:avLst/>
          </a:prstGeom>
          <a:noFill/>
          <a:ln>
            <a:noFill/>
          </a:ln>
        </p:spPr>
      </p:pic>
      <p:sp>
        <p:nvSpPr>
          <p:cNvPr id="650" name="Google Shape;650;p42"/>
          <p:cNvSpPr/>
          <p:nvPr/>
        </p:nvSpPr>
        <p:spPr>
          <a:xfrm>
            <a:off x="6057900" y="1231900"/>
            <a:ext cx="1320900" cy="850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1" name="Google Shape;651;p42"/>
          <p:cNvSpPr/>
          <p:nvPr/>
        </p:nvSpPr>
        <p:spPr>
          <a:xfrm>
            <a:off x="4787900" y="1790700"/>
            <a:ext cx="1320900" cy="850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2" name="Google Shape;652;p42"/>
          <p:cNvSpPr/>
          <p:nvPr/>
        </p:nvSpPr>
        <p:spPr>
          <a:xfrm>
            <a:off x="4000500" y="2571750"/>
            <a:ext cx="1143000" cy="54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3" name="Google Shape;653;p42"/>
          <p:cNvSpPr/>
          <p:nvPr/>
        </p:nvSpPr>
        <p:spPr>
          <a:xfrm>
            <a:off x="4572000" y="3117750"/>
            <a:ext cx="978000" cy="54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4" name="Google Shape;654;p42"/>
          <p:cNvSpPr/>
          <p:nvPr/>
        </p:nvSpPr>
        <p:spPr>
          <a:xfrm>
            <a:off x="5067350" y="3663750"/>
            <a:ext cx="762000" cy="54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5" name="Google Shape;655;p42"/>
          <p:cNvSpPr/>
          <p:nvPr/>
        </p:nvSpPr>
        <p:spPr>
          <a:xfrm>
            <a:off x="4787900" y="4209750"/>
            <a:ext cx="825600" cy="54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6" name="Google Shape;656;p42"/>
          <p:cNvSpPr txBox="1"/>
          <p:nvPr/>
        </p:nvSpPr>
        <p:spPr>
          <a:xfrm>
            <a:off x="3886200" y="4787900"/>
            <a:ext cx="52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Each leaf node has one linear regression model</a:t>
            </a:r>
            <a:endParaRPr>
              <a:solidFill>
                <a:schemeClr val="accent5"/>
              </a:solidFill>
              <a:latin typeface="Nunito"/>
              <a:ea typeface="Nunito"/>
              <a:cs typeface="Nunito"/>
              <a:sym typeface="Nunito"/>
            </a:endParaRPr>
          </a:p>
        </p:txBody>
      </p:sp>
      <p:cxnSp>
        <p:nvCxnSpPr>
          <p:cNvPr id="657" name="Google Shape;657;p42"/>
          <p:cNvCxnSpPr/>
          <p:nvPr/>
        </p:nvCxnSpPr>
        <p:spPr>
          <a:xfrm flipH="1" rot="10800000">
            <a:off x="4584700" y="4673700"/>
            <a:ext cx="495300" cy="24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3"/>
          <p:cNvSpPr txBox="1"/>
          <p:nvPr>
            <p:ph idx="1" type="subTitle"/>
          </p:nvPr>
        </p:nvSpPr>
        <p:spPr>
          <a:xfrm>
            <a:off x="558800" y="1467400"/>
            <a:ext cx="8229600" cy="34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Arial"/>
                <a:ea typeface="Arial"/>
                <a:cs typeface="Arial"/>
                <a:sym typeface="Arial"/>
              </a:rPr>
              <a:t>M5Rules from Weka package uses similar approach for tree modeling:</a:t>
            </a:r>
            <a:endParaRPr>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a:solidFill>
                  <a:srgbClr val="595959"/>
                </a:solidFill>
                <a:latin typeface="Arial"/>
                <a:ea typeface="Arial"/>
                <a:cs typeface="Arial"/>
                <a:sym typeface="Arial"/>
              </a:rPr>
              <a:t>It builds a decision tree using the “Divide-and-Conquer” methodology to recursively splits the data based on feature conditions (e.g. pressure, temperature)</a:t>
            </a:r>
            <a:endParaRPr>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a:solidFill>
                  <a:srgbClr val="595959"/>
                </a:solidFill>
                <a:latin typeface="Arial"/>
                <a:ea typeface="Arial"/>
                <a:cs typeface="Arial"/>
                <a:sym typeface="Arial"/>
              </a:rPr>
              <a:t>It assigns linear regression models at the leaves (terminal points of a tree)</a:t>
            </a:r>
            <a:endParaRPr>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a:solidFill>
                  <a:srgbClr val="595959"/>
                </a:solidFill>
                <a:latin typeface="Arial"/>
                <a:ea typeface="Arial"/>
                <a:cs typeface="Arial"/>
                <a:sym typeface="Arial"/>
              </a:rPr>
              <a:t>Extracts the rules from the tree model using the “Separate-and-Conquer” methodology</a:t>
            </a:r>
            <a:endParaRPr>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a:solidFill>
                  <a:srgbClr val="595959"/>
                </a:solidFill>
                <a:latin typeface="Arial"/>
                <a:ea typeface="Arial"/>
                <a:cs typeface="Arial"/>
                <a:sym typeface="Arial"/>
              </a:rPr>
              <a:t>When predicting for new data and multiple rules apply to the new data, the one with the lowest estimated error is used.</a:t>
            </a:r>
            <a:endParaRPr>
              <a:solidFill>
                <a:srgbClr val="595959"/>
              </a:solidFill>
              <a:latin typeface="Arial"/>
              <a:ea typeface="Arial"/>
              <a:cs typeface="Arial"/>
              <a:sym typeface="Arial"/>
            </a:endParaRPr>
          </a:p>
        </p:txBody>
      </p:sp>
      <p:sp>
        <p:nvSpPr>
          <p:cNvPr id="663" name="Google Shape;663;p43"/>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Rule-Based model</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Coding example:</a:t>
            </a:r>
            <a:endParaRPr b="1" sz="225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4"/>
          <p:cNvSpPr txBox="1"/>
          <p:nvPr>
            <p:ph idx="1" type="subTitle"/>
          </p:nvPr>
        </p:nvSpPr>
        <p:spPr>
          <a:xfrm>
            <a:off x="546100" y="1219200"/>
            <a:ext cx="8394600" cy="381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595959"/>
                </a:solidFill>
                <a:latin typeface="Arial"/>
                <a:ea typeface="Arial"/>
                <a:cs typeface="Arial"/>
                <a:sym typeface="Arial"/>
              </a:rPr>
              <a:t>m5rules&lt;- train(x= chem_train_x,</a:t>
            </a:r>
            <a:endParaRPr b="1" sz="1500">
              <a:solidFill>
                <a:srgbClr val="595959"/>
              </a:solidFill>
              <a:latin typeface="Arial"/>
              <a:ea typeface="Arial"/>
              <a:cs typeface="Arial"/>
              <a:sym typeface="Arial"/>
            </a:endParaRPr>
          </a:p>
          <a:p>
            <a:pPr indent="0" lvl="0" marL="0" rtl="0" algn="l">
              <a:lnSpc>
                <a:spcPct val="100000"/>
              </a:lnSpc>
              <a:spcBef>
                <a:spcPts val="1200"/>
              </a:spcBef>
              <a:spcAft>
                <a:spcPts val="0"/>
              </a:spcAft>
              <a:buNone/>
            </a:pPr>
            <a:r>
              <a:rPr b="1" lang="en" sz="1500">
                <a:solidFill>
                  <a:srgbClr val="595959"/>
                </a:solidFill>
                <a:latin typeface="Arial"/>
                <a:ea typeface="Arial"/>
                <a:cs typeface="Arial"/>
                <a:sym typeface="Arial"/>
              </a:rPr>
              <a:t>              		y= chem_train_y,</a:t>
            </a:r>
            <a:endParaRPr b="1" sz="1500">
              <a:solidFill>
                <a:srgbClr val="595959"/>
              </a:solidFill>
              <a:latin typeface="Arial"/>
              <a:ea typeface="Arial"/>
              <a:cs typeface="Arial"/>
              <a:sym typeface="Arial"/>
            </a:endParaRPr>
          </a:p>
          <a:p>
            <a:pPr indent="0" lvl="0" marL="0" rtl="0" algn="l">
              <a:lnSpc>
                <a:spcPct val="100000"/>
              </a:lnSpc>
              <a:spcBef>
                <a:spcPts val="1200"/>
              </a:spcBef>
              <a:spcAft>
                <a:spcPts val="0"/>
              </a:spcAft>
              <a:buNone/>
            </a:pPr>
            <a:r>
              <a:rPr b="1" lang="en" sz="1500">
                <a:solidFill>
                  <a:srgbClr val="595959"/>
                </a:solidFill>
                <a:latin typeface="Arial"/>
                <a:ea typeface="Arial"/>
                <a:cs typeface="Arial"/>
                <a:sym typeface="Arial"/>
              </a:rPr>
              <a:t>               		method = 'M5Rules',</a:t>
            </a:r>
            <a:endParaRPr b="1" sz="1500">
              <a:solidFill>
                <a:srgbClr val="595959"/>
              </a:solidFill>
              <a:latin typeface="Arial"/>
              <a:ea typeface="Arial"/>
              <a:cs typeface="Arial"/>
              <a:sym typeface="Arial"/>
            </a:endParaRPr>
          </a:p>
          <a:p>
            <a:pPr indent="0" lvl="0" marL="0" rtl="0" algn="l">
              <a:lnSpc>
                <a:spcPct val="100000"/>
              </a:lnSpc>
              <a:spcBef>
                <a:spcPts val="1200"/>
              </a:spcBef>
              <a:spcAft>
                <a:spcPts val="0"/>
              </a:spcAft>
              <a:buNone/>
            </a:pPr>
            <a:r>
              <a:rPr b="1" lang="en" sz="1500">
                <a:solidFill>
                  <a:srgbClr val="595959"/>
                </a:solidFill>
                <a:latin typeface="Arial"/>
                <a:ea typeface="Arial"/>
                <a:cs typeface="Arial"/>
                <a:sym typeface="Arial"/>
              </a:rPr>
              <a:t>               		trControl = trainControl(method='cv'),</a:t>
            </a:r>
            <a:endParaRPr b="1" sz="1500">
              <a:solidFill>
                <a:srgbClr val="595959"/>
              </a:solidFill>
              <a:latin typeface="Arial"/>
              <a:ea typeface="Arial"/>
              <a:cs typeface="Arial"/>
              <a:sym typeface="Arial"/>
            </a:endParaRPr>
          </a:p>
          <a:p>
            <a:pPr indent="0" lvl="0" marL="0" rtl="0" algn="l">
              <a:lnSpc>
                <a:spcPct val="100000"/>
              </a:lnSpc>
              <a:spcBef>
                <a:spcPts val="1200"/>
              </a:spcBef>
              <a:spcAft>
                <a:spcPts val="0"/>
              </a:spcAft>
              <a:buNone/>
            </a:pPr>
            <a:r>
              <a:rPr b="1" lang="en" sz="1500">
                <a:solidFill>
                  <a:srgbClr val="595959"/>
                </a:solidFill>
                <a:latin typeface="Arial"/>
                <a:ea typeface="Arial"/>
                <a:cs typeface="Arial"/>
                <a:sym typeface="Arial"/>
              </a:rPr>
              <a:t>               		control = Weka_control(M=10))</a:t>
            </a:r>
            <a:endParaRPr b="1" sz="1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595959"/>
                </a:solidFill>
                <a:latin typeface="Arial"/>
                <a:ea typeface="Arial"/>
                <a:cs typeface="Arial"/>
                <a:sym typeface="Arial"/>
              </a:rPr>
              <a:t>*The M parameter controls the minimal number of instances(data points) needed to reach a node in order for it to keep splitting. If the number of instances do not meet the M value, the node becomes a leaf node (terminal node), stopping to split further.</a:t>
            </a:r>
            <a:endParaRPr sz="1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595959"/>
                </a:solidFill>
                <a:latin typeface="Arial"/>
                <a:ea typeface="Arial"/>
                <a:cs typeface="Arial"/>
                <a:sym typeface="Arial"/>
              </a:rPr>
              <a:t>Small M will make the mode too specific–overfitting (too many splittings)</a:t>
            </a:r>
            <a:endParaRPr sz="15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rPr lang="en" sz="1500">
                <a:solidFill>
                  <a:srgbClr val="595959"/>
                </a:solidFill>
                <a:latin typeface="Arial"/>
                <a:ea typeface="Arial"/>
                <a:cs typeface="Arial"/>
                <a:sym typeface="Arial"/>
              </a:rPr>
              <a:t>Large M will make the mode too general–underfitting (too many leaf nodes)</a:t>
            </a:r>
            <a:endParaRPr sz="1500">
              <a:solidFill>
                <a:srgbClr val="595959"/>
              </a:solidFill>
              <a:latin typeface="Arial"/>
              <a:ea typeface="Arial"/>
              <a:cs typeface="Arial"/>
              <a:sym typeface="Arial"/>
            </a:endParaRPr>
          </a:p>
          <a:p>
            <a:pPr indent="0" lvl="0" marL="0" rtl="0" algn="l">
              <a:lnSpc>
                <a:spcPct val="115000"/>
              </a:lnSpc>
              <a:spcBef>
                <a:spcPts val="1200"/>
              </a:spcBef>
              <a:spcAft>
                <a:spcPts val="1200"/>
              </a:spcAft>
              <a:buNone/>
            </a:pPr>
            <a:r>
              <a:t/>
            </a:r>
            <a:endParaRPr sz="1500">
              <a:solidFill>
                <a:srgbClr val="595959"/>
              </a:solidFill>
              <a:latin typeface="Arial"/>
              <a:ea typeface="Arial"/>
              <a:cs typeface="Arial"/>
              <a:sym typeface="Arial"/>
            </a:endParaRPr>
          </a:p>
        </p:txBody>
      </p:sp>
      <p:sp>
        <p:nvSpPr>
          <p:cNvPr id="669" name="Google Shape;669;p44"/>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Rule-Based model</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Coding example:</a:t>
            </a:r>
            <a:endParaRPr b="1" sz="225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5"/>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Rule-Based model:</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Model Selection</a:t>
            </a:r>
            <a:endParaRPr b="1" sz="2250">
              <a:solidFill>
                <a:schemeClr val="lt1"/>
              </a:solidFill>
              <a:latin typeface="Montserrat"/>
              <a:ea typeface="Montserrat"/>
              <a:cs typeface="Montserrat"/>
              <a:sym typeface="Montserrat"/>
            </a:endParaRPr>
          </a:p>
        </p:txBody>
      </p:sp>
      <p:pic>
        <p:nvPicPr>
          <p:cNvPr id="675" name="Google Shape;675;p45"/>
          <p:cNvPicPr preferRelativeResize="0"/>
          <p:nvPr/>
        </p:nvPicPr>
        <p:blipFill>
          <a:blip r:embed="rId3">
            <a:alphaModFix/>
          </a:blip>
          <a:stretch>
            <a:fillRect/>
          </a:stretch>
        </p:blipFill>
        <p:spPr>
          <a:xfrm>
            <a:off x="376299" y="1306763"/>
            <a:ext cx="4222825" cy="3073400"/>
          </a:xfrm>
          <a:prstGeom prst="rect">
            <a:avLst/>
          </a:prstGeom>
          <a:noFill/>
          <a:ln>
            <a:noFill/>
          </a:ln>
        </p:spPr>
      </p:pic>
      <p:pic>
        <p:nvPicPr>
          <p:cNvPr id="676" name="Google Shape;676;p45"/>
          <p:cNvPicPr preferRelativeResize="0"/>
          <p:nvPr/>
        </p:nvPicPr>
        <p:blipFill>
          <a:blip r:embed="rId4">
            <a:alphaModFix/>
          </a:blip>
          <a:stretch>
            <a:fillRect/>
          </a:stretch>
        </p:blipFill>
        <p:spPr>
          <a:xfrm>
            <a:off x="4599125" y="1306775"/>
            <a:ext cx="4301525" cy="2803000"/>
          </a:xfrm>
          <a:prstGeom prst="rect">
            <a:avLst/>
          </a:prstGeom>
          <a:noFill/>
          <a:ln>
            <a:noFill/>
          </a:ln>
        </p:spPr>
      </p:pic>
      <p:sp>
        <p:nvSpPr>
          <p:cNvPr id="677" name="Google Shape;677;p45"/>
          <p:cNvSpPr/>
          <p:nvPr/>
        </p:nvSpPr>
        <p:spPr>
          <a:xfrm rot="-3618750">
            <a:off x="7244898" y="4109154"/>
            <a:ext cx="445818" cy="26348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45"/>
          <p:cNvSpPr/>
          <p:nvPr/>
        </p:nvSpPr>
        <p:spPr>
          <a:xfrm rot="-3618750">
            <a:off x="8263548" y="4109154"/>
            <a:ext cx="445818" cy="26348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45"/>
          <p:cNvSpPr/>
          <p:nvPr/>
        </p:nvSpPr>
        <p:spPr>
          <a:xfrm>
            <a:off x="1651000" y="3530600"/>
            <a:ext cx="381000" cy="45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6"/>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Rule-Based model:</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2250">
                <a:solidFill>
                  <a:schemeClr val="lt1"/>
                </a:solidFill>
                <a:latin typeface="Montserrat"/>
                <a:ea typeface="Montserrat"/>
                <a:cs typeface="Montserrat"/>
                <a:sym typeface="Montserrat"/>
              </a:rPr>
              <a:t>What is inside the model?</a:t>
            </a:r>
            <a:endParaRPr b="1" sz="2250">
              <a:solidFill>
                <a:schemeClr val="lt1"/>
              </a:solidFill>
              <a:latin typeface="Montserrat"/>
              <a:ea typeface="Montserrat"/>
              <a:cs typeface="Montserrat"/>
              <a:sym typeface="Montserrat"/>
            </a:endParaRPr>
          </a:p>
        </p:txBody>
      </p:sp>
      <p:pic>
        <p:nvPicPr>
          <p:cNvPr id="685" name="Google Shape;685;p46"/>
          <p:cNvPicPr preferRelativeResize="0"/>
          <p:nvPr/>
        </p:nvPicPr>
        <p:blipFill>
          <a:blip r:embed="rId3">
            <a:alphaModFix/>
          </a:blip>
          <a:stretch>
            <a:fillRect/>
          </a:stretch>
        </p:blipFill>
        <p:spPr>
          <a:xfrm>
            <a:off x="4375221" y="1438438"/>
            <a:ext cx="4609475" cy="3200075"/>
          </a:xfrm>
          <a:prstGeom prst="rect">
            <a:avLst/>
          </a:prstGeom>
          <a:noFill/>
          <a:ln>
            <a:noFill/>
          </a:ln>
        </p:spPr>
      </p:pic>
      <p:sp>
        <p:nvSpPr>
          <p:cNvPr id="686" name="Google Shape;686;p46"/>
          <p:cNvSpPr txBox="1"/>
          <p:nvPr>
            <p:ph idx="4294967295" type="body"/>
          </p:nvPr>
        </p:nvSpPr>
        <p:spPr>
          <a:xfrm>
            <a:off x="197400" y="1438450"/>
            <a:ext cx="3814500" cy="193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final model has only one rule with the largest coverage for the new test data.</a:t>
            </a:r>
            <a:endParaRPr/>
          </a:p>
          <a:p>
            <a:pPr indent="-317500" lvl="0" marL="457200" rtl="0" algn="l">
              <a:spcBef>
                <a:spcPts val="1600"/>
              </a:spcBef>
              <a:spcAft>
                <a:spcPts val="1600"/>
              </a:spcAft>
              <a:buSzPts val="1400"/>
              <a:buChar char="●"/>
            </a:pPr>
            <a:r>
              <a:rPr lang="en"/>
              <a:t>The rule is associated with a linear regression equation, which is used to predict the outcome for the response variable:</a:t>
            </a:r>
            <a:endParaRPr/>
          </a:p>
        </p:txBody>
      </p:sp>
      <p:pic>
        <p:nvPicPr>
          <p:cNvPr id="687" name="Google Shape;687;p46"/>
          <p:cNvPicPr preferRelativeResize="0"/>
          <p:nvPr/>
        </p:nvPicPr>
        <p:blipFill>
          <a:blip r:embed="rId4">
            <a:alphaModFix/>
          </a:blip>
          <a:stretch>
            <a:fillRect/>
          </a:stretch>
        </p:blipFill>
        <p:spPr>
          <a:xfrm>
            <a:off x="152400" y="3733800"/>
            <a:ext cx="4038600" cy="633825"/>
          </a:xfrm>
          <a:prstGeom prst="rect">
            <a:avLst/>
          </a:prstGeom>
          <a:noFill/>
          <a:ln>
            <a:noFill/>
          </a:ln>
        </p:spPr>
      </p:pic>
      <p:sp>
        <p:nvSpPr>
          <p:cNvPr id="688" name="Google Shape;688;p46"/>
          <p:cNvSpPr/>
          <p:nvPr/>
        </p:nvSpPr>
        <p:spPr>
          <a:xfrm>
            <a:off x="6769100" y="4165600"/>
            <a:ext cx="1041300" cy="57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89" name="Google Shape;689;p46"/>
          <p:cNvSpPr txBox="1"/>
          <p:nvPr/>
        </p:nvSpPr>
        <p:spPr>
          <a:xfrm>
            <a:off x="4394200" y="4724400"/>
            <a:ext cx="47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57.5% of the test data is covered by this rule.</a:t>
            </a:r>
            <a:endParaRPr>
              <a:solidFill>
                <a:schemeClr val="accent5"/>
              </a:solidFill>
              <a:latin typeface="Nunito"/>
              <a:ea typeface="Nunito"/>
              <a:cs typeface="Nunito"/>
              <a:sym typeface="Nunito"/>
            </a:endParaRPr>
          </a:p>
        </p:txBody>
      </p:sp>
      <p:cxnSp>
        <p:nvCxnSpPr>
          <p:cNvPr id="690" name="Google Shape;690;p46"/>
          <p:cNvCxnSpPr>
            <a:endCxn id="689" idx="0"/>
          </p:cNvCxnSpPr>
          <p:nvPr/>
        </p:nvCxnSpPr>
        <p:spPr>
          <a:xfrm flipH="1" rot="10800000">
            <a:off x="5588050" y="4724400"/>
            <a:ext cx="1193700" cy="5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9"/>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16" name="Google Shape;516;p29"/>
          <p:cNvSpPr txBox="1"/>
          <p:nvPr/>
        </p:nvSpPr>
        <p:spPr>
          <a:xfrm>
            <a:off x="0" y="0"/>
            <a:ext cx="4572000" cy="11442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990"/>
              <a:buFont typeface="Arial"/>
              <a:buNone/>
            </a:pPr>
            <a:r>
              <a:t/>
            </a:r>
            <a:endParaRPr b="1" sz="225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Clr>
                <a:srgbClr val="000000"/>
              </a:buClr>
              <a:buSzPts val="990"/>
              <a:buFont typeface="Arial"/>
              <a:buNone/>
            </a:pPr>
            <a:r>
              <a:rPr b="1" lang="en" sz="2850">
                <a:solidFill>
                  <a:schemeClr val="lt1"/>
                </a:solidFill>
                <a:latin typeface="Montserrat"/>
                <a:ea typeface="Montserrat"/>
                <a:cs typeface="Montserrat"/>
                <a:sym typeface="Montserrat"/>
              </a:rPr>
              <a:t>Basic Structure</a:t>
            </a:r>
            <a:endParaRPr sz="2800">
              <a:solidFill>
                <a:schemeClr val="accent5"/>
              </a:solidFill>
              <a:latin typeface="Nunito"/>
              <a:ea typeface="Nunito"/>
              <a:cs typeface="Nunito"/>
              <a:sym typeface="Nunito"/>
            </a:endParaRPr>
          </a:p>
        </p:txBody>
      </p:sp>
      <p:sp>
        <p:nvSpPr>
          <p:cNvPr id="517" name="Google Shape;517;p29"/>
          <p:cNvSpPr txBox="1"/>
          <p:nvPr/>
        </p:nvSpPr>
        <p:spPr>
          <a:xfrm>
            <a:off x="99400" y="1222525"/>
            <a:ext cx="7762500" cy="58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Nunito"/>
              <a:buChar char="●"/>
            </a:pPr>
            <a:r>
              <a:rPr lang="en">
                <a:solidFill>
                  <a:schemeClr val="accent5"/>
                </a:solidFill>
                <a:latin typeface="Nunito"/>
                <a:ea typeface="Nunito"/>
                <a:cs typeface="Nunito"/>
                <a:sym typeface="Nunito"/>
              </a:rPr>
              <a:t>One or more nested if-then </a:t>
            </a:r>
            <a:r>
              <a:rPr lang="en">
                <a:solidFill>
                  <a:schemeClr val="accent5"/>
                </a:solidFill>
                <a:latin typeface="Nunito"/>
                <a:ea typeface="Nunito"/>
                <a:cs typeface="Nunito"/>
                <a:sym typeface="Nunito"/>
              </a:rPr>
              <a:t>statements</a:t>
            </a:r>
            <a:r>
              <a:rPr lang="en">
                <a:solidFill>
                  <a:schemeClr val="accent5"/>
                </a:solidFill>
                <a:latin typeface="Nunito"/>
                <a:ea typeface="Nunito"/>
                <a:cs typeface="Nunito"/>
                <a:sym typeface="Nunito"/>
              </a:rPr>
              <a:t> for predictors that partition the data</a:t>
            </a:r>
            <a:endParaRPr>
              <a:solidFill>
                <a:schemeClr val="accent5"/>
              </a:solidFill>
              <a:latin typeface="Nunito"/>
              <a:ea typeface="Nunito"/>
              <a:cs typeface="Nunito"/>
              <a:sym typeface="Nunito"/>
            </a:endParaRPr>
          </a:p>
        </p:txBody>
      </p:sp>
      <p:pic>
        <p:nvPicPr>
          <p:cNvPr id="518" name="Google Shape;518;p29"/>
          <p:cNvPicPr preferRelativeResize="0"/>
          <p:nvPr/>
        </p:nvPicPr>
        <p:blipFill>
          <a:blip r:embed="rId3">
            <a:alphaModFix/>
          </a:blip>
          <a:stretch>
            <a:fillRect/>
          </a:stretch>
        </p:blipFill>
        <p:spPr>
          <a:xfrm>
            <a:off x="283125" y="1811413"/>
            <a:ext cx="3714750" cy="695325"/>
          </a:xfrm>
          <a:prstGeom prst="rect">
            <a:avLst/>
          </a:prstGeom>
          <a:noFill/>
          <a:ln>
            <a:noFill/>
          </a:ln>
        </p:spPr>
      </p:pic>
      <p:pic>
        <p:nvPicPr>
          <p:cNvPr id="519" name="Google Shape;519;p29"/>
          <p:cNvPicPr preferRelativeResize="0"/>
          <p:nvPr/>
        </p:nvPicPr>
        <p:blipFill>
          <a:blip r:embed="rId4">
            <a:alphaModFix/>
          </a:blip>
          <a:stretch>
            <a:fillRect/>
          </a:stretch>
        </p:blipFill>
        <p:spPr>
          <a:xfrm>
            <a:off x="5412550" y="1811425"/>
            <a:ext cx="3460810" cy="3027275"/>
          </a:xfrm>
          <a:prstGeom prst="rect">
            <a:avLst/>
          </a:prstGeom>
          <a:noFill/>
          <a:ln>
            <a:noFill/>
          </a:ln>
        </p:spPr>
      </p:pic>
      <p:sp>
        <p:nvSpPr>
          <p:cNvPr id="520" name="Google Shape;520;p29"/>
          <p:cNvSpPr/>
          <p:nvPr/>
        </p:nvSpPr>
        <p:spPr>
          <a:xfrm>
            <a:off x="1704600" y="2623925"/>
            <a:ext cx="1162800" cy="4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Predictor A &gt;= 1.7</a:t>
            </a:r>
            <a:endParaRPr>
              <a:solidFill>
                <a:srgbClr val="FFFFFF"/>
              </a:solidFill>
              <a:latin typeface="Nunito"/>
              <a:ea typeface="Nunito"/>
              <a:cs typeface="Nunito"/>
              <a:sym typeface="Nunito"/>
            </a:endParaRPr>
          </a:p>
        </p:txBody>
      </p:sp>
      <p:cxnSp>
        <p:nvCxnSpPr>
          <p:cNvPr id="521" name="Google Shape;521;p29"/>
          <p:cNvCxnSpPr/>
          <p:nvPr/>
        </p:nvCxnSpPr>
        <p:spPr>
          <a:xfrm>
            <a:off x="2872400" y="3180525"/>
            <a:ext cx="278400" cy="3081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29"/>
          <p:cNvCxnSpPr>
            <a:endCxn id="523" idx="0"/>
          </p:cNvCxnSpPr>
          <p:nvPr/>
        </p:nvCxnSpPr>
        <p:spPr>
          <a:xfrm flipH="1">
            <a:off x="1123200" y="3180475"/>
            <a:ext cx="596400" cy="1282200"/>
          </a:xfrm>
          <a:prstGeom prst="straightConnector1">
            <a:avLst/>
          </a:prstGeom>
          <a:noFill/>
          <a:ln cap="flat" cmpd="sng" w="9525">
            <a:solidFill>
              <a:schemeClr val="dk2"/>
            </a:solidFill>
            <a:prstDash val="solid"/>
            <a:round/>
            <a:headEnd len="med" w="med" type="none"/>
            <a:tailEnd len="med" w="med" type="triangle"/>
          </a:ln>
        </p:spPr>
      </p:cxnSp>
      <p:sp>
        <p:nvSpPr>
          <p:cNvPr id="524" name="Google Shape;524;p29"/>
          <p:cNvSpPr txBox="1"/>
          <p:nvPr/>
        </p:nvSpPr>
        <p:spPr>
          <a:xfrm>
            <a:off x="3150800" y="3125800"/>
            <a:ext cx="507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Yes</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25" name="Google Shape;525;p29"/>
          <p:cNvSpPr txBox="1"/>
          <p:nvPr/>
        </p:nvSpPr>
        <p:spPr>
          <a:xfrm>
            <a:off x="616200" y="4060150"/>
            <a:ext cx="507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No</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26" name="Google Shape;526;p29"/>
          <p:cNvSpPr/>
          <p:nvPr/>
        </p:nvSpPr>
        <p:spPr>
          <a:xfrm>
            <a:off x="2592500" y="3548050"/>
            <a:ext cx="1162800" cy="4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Predictor B &gt;= 202.1</a:t>
            </a:r>
            <a:endParaRPr>
              <a:solidFill>
                <a:srgbClr val="FFFFFF"/>
              </a:solidFill>
              <a:latin typeface="Nunito"/>
              <a:ea typeface="Nunito"/>
              <a:cs typeface="Nunito"/>
              <a:sym typeface="Nunito"/>
            </a:endParaRPr>
          </a:p>
        </p:txBody>
      </p:sp>
      <p:cxnSp>
        <p:nvCxnSpPr>
          <p:cNvPr id="527" name="Google Shape;527;p29"/>
          <p:cNvCxnSpPr>
            <a:stCxn id="526" idx="2"/>
            <a:endCxn id="528" idx="0"/>
          </p:cNvCxnSpPr>
          <p:nvPr/>
        </p:nvCxnSpPr>
        <p:spPr>
          <a:xfrm>
            <a:off x="3173900" y="4045150"/>
            <a:ext cx="1204200" cy="3879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29"/>
          <p:cNvCxnSpPr>
            <a:stCxn id="526" idx="2"/>
            <a:endCxn id="530" idx="0"/>
          </p:cNvCxnSpPr>
          <p:nvPr/>
        </p:nvCxnSpPr>
        <p:spPr>
          <a:xfrm flipH="1">
            <a:off x="2683400" y="4045150"/>
            <a:ext cx="490500" cy="42690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29"/>
          <p:cNvSpPr/>
          <p:nvPr/>
        </p:nvSpPr>
        <p:spPr>
          <a:xfrm>
            <a:off x="541800" y="4462675"/>
            <a:ext cx="1162800" cy="4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2.5</a:t>
            </a:r>
            <a:endParaRPr>
              <a:solidFill>
                <a:srgbClr val="FFFFFF"/>
              </a:solidFill>
              <a:latin typeface="Nunito"/>
              <a:ea typeface="Nunito"/>
              <a:cs typeface="Nunito"/>
              <a:sym typeface="Nunito"/>
            </a:endParaRPr>
          </a:p>
        </p:txBody>
      </p:sp>
      <p:sp>
        <p:nvSpPr>
          <p:cNvPr id="531" name="Google Shape;531;p29"/>
          <p:cNvSpPr txBox="1"/>
          <p:nvPr/>
        </p:nvSpPr>
        <p:spPr>
          <a:xfrm>
            <a:off x="4065000" y="3973950"/>
            <a:ext cx="507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Yes</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32" name="Google Shape;532;p29"/>
          <p:cNvSpPr txBox="1"/>
          <p:nvPr/>
        </p:nvSpPr>
        <p:spPr>
          <a:xfrm>
            <a:off x="2185750" y="4079650"/>
            <a:ext cx="507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No</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30" name="Google Shape;530;p29"/>
          <p:cNvSpPr/>
          <p:nvPr/>
        </p:nvSpPr>
        <p:spPr>
          <a:xfrm>
            <a:off x="2102100" y="4472175"/>
            <a:ext cx="1162800" cy="4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5.6</a:t>
            </a:r>
            <a:endParaRPr>
              <a:solidFill>
                <a:srgbClr val="FFFFFF"/>
              </a:solidFill>
              <a:latin typeface="Nunito"/>
              <a:ea typeface="Nunito"/>
              <a:cs typeface="Nunito"/>
              <a:sym typeface="Nunito"/>
            </a:endParaRPr>
          </a:p>
        </p:txBody>
      </p:sp>
      <p:sp>
        <p:nvSpPr>
          <p:cNvPr id="528" name="Google Shape;528;p29"/>
          <p:cNvSpPr/>
          <p:nvPr/>
        </p:nvSpPr>
        <p:spPr>
          <a:xfrm>
            <a:off x="3796750" y="4432950"/>
            <a:ext cx="1162800" cy="4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1.3</a:t>
            </a:r>
            <a:endParaRPr>
              <a:solidFill>
                <a:srgbClr val="FFFFFF"/>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7"/>
          <p:cNvSpPr txBox="1"/>
          <p:nvPr>
            <p:ph type="title"/>
          </p:nvPr>
        </p:nvSpPr>
        <p:spPr>
          <a:xfrm>
            <a:off x="0" y="0"/>
            <a:ext cx="6288300" cy="1144200"/>
          </a:xfrm>
          <a:prstGeom prst="rect">
            <a:avLst/>
          </a:prstGeom>
          <a:solidFill>
            <a:srgbClr val="1C4587"/>
          </a:solidFill>
        </p:spPr>
        <p:txBody>
          <a:bodyPr anchorCtr="0" anchor="ctr" bIns="0" lIns="684000" spcFirstLastPara="1" rIns="91425" wrap="square" tIns="270000">
            <a:noAutofit/>
          </a:bodyPr>
          <a:lstStyle/>
          <a:p>
            <a:pPr indent="0" lvl="0" marL="0" rtl="0" algn="l">
              <a:spcBef>
                <a:spcPts val="0"/>
              </a:spcBef>
              <a:spcAft>
                <a:spcPts val="1000"/>
              </a:spcAft>
              <a:buNone/>
            </a:pPr>
            <a:r>
              <a:rPr lang="en" sz="4500">
                <a:latin typeface="Helvetica Neue"/>
                <a:ea typeface="Helvetica Neue"/>
                <a:cs typeface="Helvetica Neue"/>
                <a:sym typeface="Helvetica Neue"/>
              </a:rPr>
              <a:t>Random Forest</a:t>
            </a:r>
            <a:endParaRPr sz="4500">
              <a:latin typeface="Helvetica Neue"/>
              <a:ea typeface="Helvetica Neue"/>
              <a:cs typeface="Helvetica Neue"/>
              <a:sym typeface="Helvetica Neue"/>
            </a:endParaRPr>
          </a:p>
        </p:txBody>
      </p:sp>
      <p:sp>
        <p:nvSpPr>
          <p:cNvPr id="696" name="Google Shape;696;p47"/>
          <p:cNvSpPr txBox="1"/>
          <p:nvPr/>
        </p:nvSpPr>
        <p:spPr>
          <a:xfrm>
            <a:off x="0" y="1420550"/>
            <a:ext cx="4923600" cy="3477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accent5"/>
              </a:buClr>
              <a:buSzPts val="1700"/>
              <a:buFont typeface="Helvetica Neue"/>
              <a:buChar char="●"/>
            </a:pPr>
            <a:r>
              <a:rPr lang="en" sz="1700">
                <a:solidFill>
                  <a:schemeClr val="accent5"/>
                </a:solidFill>
                <a:latin typeface="Helvetica Neue"/>
                <a:ea typeface="Helvetica Neue"/>
                <a:cs typeface="Helvetica Neue"/>
                <a:sym typeface="Helvetica Neue"/>
              </a:rPr>
              <a:t>A </a:t>
            </a:r>
            <a:r>
              <a:rPr b="1" lang="en" sz="1700">
                <a:solidFill>
                  <a:schemeClr val="accent5"/>
                </a:solidFill>
                <a:latin typeface="Helvetica Neue"/>
                <a:ea typeface="Helvetica Neue"/>
                <a:cs typeface="Helvetica Neue"/>
                <a:sym typeface="Helvetica Neue"/>
              </a:rPr>
              <a:t>Random Forest</a:t>
            </a:r>
            <a:r>
              <a:rPr lang="en" sz="1700">
                <a:solidFill>
                  <a:schemeClr val="accent5"/>
                </a:solidFill>
                <a:latin typeface="Helvetica Neue"/>
                <a:ea typeface="Helvetica Neue"/>
                <a:cs typeface="Helvetica Neue"/>
                <a:sym typeface="Helvetica Neue"/>
              </a:rPr>
              <a:t> is an ensemble learning method that builds multiple decision trees and combines the output of multiple decision trees to reach a single result.</a:t>
            </a:r>
            <a:endParaRPr sz="1700">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sz="1700">
              <a:solidFill>
                <a:schemeClr val="accent5"/>
              </a:solidFill>
              <a:latin typeface="Helvetica Neue"/>
              <a:ea typeface="Helvetica Neue"/>
              <a:cs typeface="Helvetica Neue"/>
              <a:sym typeface="Helvetica Neue"/>
            </a:endParaRPr>
          </a:p>
          <a:p>
            <a:pPr indent="-336550" lvl="0" marL="457200" rtl="0" algn="l">
              <a:spcBef>
                <a:spcPts val="0"/>
              </a:spcBef>
              <a:spcAft>
                <a:spcPts val="0"/>
              </a:spcAft>
              <a:buClr>
                <a:schemeClr val="accent5"/>
              </a:buClr>
              <a:buSzPts val="1700"/>
              <a:buFont typeface="Helvetica Neue"/>
              <a:buChar char="●"/>
            </a:pPr>
            <a:r>
              <a:rPr lang="en" sz="1700">
                <a:solidFill>
                  <a:schemeClr val="accent5"/>
                </a:solidFill>
                <a:latin typeface="Helvetica Neue"/>
                <a:ea typeface="Helvetica Neue"/>
                <a:cs typeface="Helvetica Neue"/>
                <a:sym typeface="Helvetica Neue"/>
              </a:rPr>
              <a:t>Handles both classification and </a:t>
            </a:r>
            <a:r>
              <a:rPr lang="en" sz="1700">
                <a:solidFill>
                  <a:schemeClr val="dk1"/>
                </a:solidFill>
                <a:latin typeface="Helvetica Neue"/>
                <a:ea typeface="Helvetica Neue"/>
                <a:cs typeface="Helvetica Neue"/>
                <a:sym typeface="Helvetica Neue"/>
              </a:rPr>
              <a:t>regression </a:t>
            </a:r>
            <a:r>
              <a:rPr lang="en" sz="1700">
                <a:solidFill>
                  <a:schemeClr val="accent5"/>
                </a:solidFill>
                <a:latin typeface="Helvetica Neue"/>
                <a:ea typeface="Helvetica Neue"/>
                <a:cs typeface="Helvetica Neue"/>
                <a:sym typeface="Helvetica Neue"/>
              </a:rPr>
              <a:t>problems.</a:t>
            </a:r>
            <a:endParaRPr sz="1700">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sz="1600">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sz="1600">
              <a:solidFill>
                <a:schemeClr val="accent5"/>
              </a:solidFill>
              <a:latin typeface="Helvetica Neue"/>
              <a:ea typeface="Helvetica Neue"/>
              <a:cs typeface="Helvetica Neue"/>
              <a:sym typeface="Helvetica Neue"/>
            </a:endParaRPr>
          </a:p>
        </p:txBody>
      </p:sp>
      <p:pic>
        <p:nvPicPr>
          <p:cNvPr id="697" name="Google Shape;697;p47"/>
          <p:cNvPicPr preferRelativeResize="0"/>
          <p:nvPr/>
        </p:nvPicPr>
        <p:blipFill rotWithShape="1">
          <a:blip r:embed="rId3">
            <a:alphaModFix/>
          </a:blip>
          <a:srcRect b="4143" l="11555" r="14083" t="27147"/>
          <a:stretch/>
        </p:blipFill>
        <p:spPr>
          <a:xfrm>
            <a:off x="5066250" y="1770975"/>
            <a:ext cx="3895501" cy="257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8"/>
          <p:cNvSpPr txBox="1"/>
          <p:nvPr>
            <p:ph idx="15" type="title"/>
          </p:nvPr>
        </p:nvSpPr>
        <p:spPr>
          <a:xfrm>
            <a:off x="1358250" y="0"/>
            <a:ext cx="64275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Why Add Randomness?</a:t>
            </a:r>
            <a:endParaRPr sz="3600">
              <a:latin typeface="Helvetica Neue"/>
              <a:ea typeface="Helvetica Neue"/>
              <a:cs typeface="Helvetica Neue"/>
              <a:sym typeface="Helvetica Neue"/>
            </a:endParaRPr>
          </a:p>
        </p:txBody>
      </p:sp>
      <p:sp>
        <p:nvSpPr>
          <p:cNvPr id="703" name="Google Shape;703;p48"/>
          <p:cNvSpPr txBox="1"/>
          <p:nvPr/>
        </p:nvSpPr>
        <p:spPr>
          <a:xfrm>
            <a:off x="181250" y="1182625"/>
            <a:ext cx="4243200" cy="3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5"/>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accent5"/>
              </a:solidFill>
              <a:latin typeface="Helvetica Neue"/>
              <a:ea typeface="Helvetica Neue"/>
              <a:cs typeface="Helvetica Neue"/>
              <a:sym typeface="Helvetica Neue"/>
            </a:endParaRPr>
          </a:p>
          <a:p>
            <a:pPr indent="-317500" lvl="0" marL="457200" rtl="0" algn="l">
              <a:spcBef>
                <a:spcPts val="0"/>
              </a:spcBef>
              <a:spcAft>
                <a:spcPts val="0"/>
              </a:spcAft>
              <a:buClr>
                <a:schemeClr val="accent5"/>
              </a:buClr>
              <a:buSzPts val="1400"/>
              <a:buFont typeface="Helvetica Neue"/>
              <a:buChar char="●"/>
            </a:pPr>
            <a:r>
              <a:rPr lang="en">
                <a:solidFill>
                  <a:schemeClr val="accent5"/>
                </a:solidFill>
                <a:latin typeface="Helvetica Neue"/>
                <a:ea typeface="Helvetica Neue"/>
                <a:cs typeface="Helvetica Neue"/>
                <a:sym typeface="Helvetica Neue"/>
              </a:rPr>
              <a:t>Random Forest </a:t>
            </a:r>
            <a:r>
              <a:rPr lang="en">
                <a:solidFill>
                  <a:schemeClr val="accent5"/>
                </a:solidFill>
                <a:latin typeface="Helvetica Neue"/>
                <a:ea typeface="Helvetica Neue"/>
                <a:cs typeface="Helvetica Neue"/>
                <a:sym typeface="Helvetica Neue"/>
              </a:rPr>
              <a:t>reduce</a:t>
            </a:r>
            <a:r>
              <a:rPr lang="en">
                <a:solidFill>
                  <a:schemeClr val="accent5"/>
                </a:solidFill>
                <a:latin typeface="Helvetica Neue"/>
                <a:ea typeface="Helvetica Neue"/>
                <a:cs typeface="Helvetica Neue"/>
                <a:sym typeface="Helvetica Neue"/>
              </a:rPr>
              <a:t> tree correlation by selecting a random subset of predictors at each split.</a:t>
            </a:r>
            <a:endParaRPr>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accent5"/>
              </a:solidFill>
              <a:latin typeface="Helvetica Neue"/>
              <a:ea typeface="Helvetica Neue"/>
              <a:cs typeface="Helvetica Neue"/>
              <a:sym typeface="Helvetica Neue"/>
            </a:endParaRPr>
          </a:p>
          <a:p>
            <a:pPr indent="-317500" lvl="0" marL="457200" rtl="0" algn="l">
              <a:spcBef>
                <a:spcPts val="0"/>
              </a:spcBef>
              <a:spcAft>
                <a:spcPts val="0"/>
              </a:spcAft>
              <a:buClr>
                <a:schemeClr val="accent5"/>
              </a:buClr>
              <a:buSzPts val="1400"/>
              <a:buFont typeface="Helvetica Neue"/>
              <a:buChar char="●"/>
            </a:pPr>
            <a:r>
              <a:rPr lang="en">
                <a:solidFill>
                  <a:schemeClr val="accent5"/>
                </a:solidFill>
                <a:latin typeface="Helvetica Neue"/>
                <a:ea typeface="Helvetica Neue"/>
                <a:cs typeface="Helvetica Neue"/>
                <a:sym typeface="Helvetica Neue"/>
              </a:rPr>
              <a:t>By lowering the correlation, it leads to better variance reduction,and improved accuracy.</a:t>
            </a:r>
            <a:endParaRPr>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accent5"/>
              </a:solidFill>
              <a:latin typeface="Helvetica Neue"/>
              <a:ea typeface="Helvetica Neue"/>
              <a:cs typeface="Helvetica Neue"/>
              <a:sym typeface="Helvetica Neue"/>
            </a:endParaRPr>
          </a:p>
          <a:p>
            <a:pPr indent="-317500" lvl="0" marL="457200" rtl="0" algn="l">
              <a:spcBef>
                <a:spcPts val="0"/>
              </a:spcBef>
              <a:spcAft>
                <a:spcPts val="0"/>
              </a:spcAft>
              <a:buClr>
                <a:schemeClr val="accent5"/>
              </a:buClr>
              <a:buSzPts val="1400"/>
              <a:buFont typeface="Helvetica Neue"/>
              <a:buChar char="●"/>
            </a:pPr>
            <a:r>
              <a:rPr lang="en">
                <a:solidFill>
                  <a:schemeClr val="dk1"/>
                </a:solidFill>
                <a:latin typeface="Helvetica Neue"/>
                <a:ea typeface="Helvetica Neue"/>
                <a:cs typeface="Helvetica Neue"/>
                <a:sym typeface="Helvetica Neue"/>
              </a:rPr>
              <a:t>It reduces overfitting and improves predictive accuracy, particularly when the individual trees are uncorrelated with each other.</a:t>
            </a:r>
            <a:endParaRPr>
              <a:solidFill>
                <a:schemeClr val="accent5"/>
              </a:solidFill>
              <a:latin typeface="Helvetica Neue"/>
              <a:ea typeface="Helvetica Neue"/>
              <a:cs typeface="Helvetica Neue"/>
              <a:sym typeface="Helvetica Neue"/>
            </a:endParaRPr>
          </a:p>
        </p:txBody>
      </p:sp>
      <p:pic>
        <p:nvPicPr>
          <p:cNvPr id="704" name="Google Shape;704;p48"/>
          <p:cNvPicPr preferRelativeResize="0"/>
          <p:nvPr/>
        </p:nvPicPr>
        <p:blipFill>
          <a:blip r:embed="rId3">
            <a:alphaModFix/>
          </a:blip>
          <a:stretch>
            <a:fillRect/>
          </a:stretch>
        </p:blipFill>
        <p:spPr>
          <a:xfrm>
            <a:off x="6840125" y="1840800"/>
            <a:ext cx="2227675" cy="2237451"/>
          </a:xfrm>
          <a:prstGeom prst="rect">
            <a:avLst/>
          </a:prstGeom>
          <a:noFill/>
          <a:ln>
            <a:noFill/>
          </a:ln>
        </p:spPr>
      </p:pic>
      <p:pic>
        <p:nvPicPr>
          <p:cNvPr id="705" name="Google Shape;705;p48"/>
          <p:cNvPicPr preferRelativeResize="0"/>
          <p:nvPr/>
        </p:nvPicPr>
        <p:blipFill>
          <a:blip r:embed="rId4">
            <a:alphaModFix/>
          </a:blip>
          <a:stretch>
            <a:fillRect/>
          </a:stretch>
        </p:blipFill>
        <p:spPr>
          <a:xfrm>
            <a:off x="4668750" y="1850622"/>
            <a:ext cx="2227676" cy="22178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9"/>
          <p:cNvSpPr txBox="1"/>
          <p:nvPr>
            <p:ph type="title"/>
          </p:nvPr>
        </p:nvSpPr>
        <p:spPr>
          <a:xfrm>
            <a:off x="139313" y="2088648"/>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Bootstrap Sampl</a:t>
            </a:r>
            <a:r>
              <a:rPr lang="en"/>
              <a:t>ing</a:t>
            </a:r>
            <a:endParaRPr/>
          </a:p>
        </p:txBody>
      </p:sp>
      <p:sp>
        <p:nvSpPr>
          <p:cNvPr id="711" name="Google Shape;711;p49"/>
          <p:cNvSpPr txBox="1"/>
          <p:nvPr>
            <p:ph idx="1" type="subTitle"/>
          </p:nvPr>
        </p:nvSpPr>
        <p:spPr>
          <a:xfrm>
            <a:off x="139325" y="2685025"/>
            <a:ext cx="2485800" cy="19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decision tree in the forest is trained on an unique bootstrap sample of the original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One-third of sample will set as test data, known as the out- of- bag(OOB) sample.</a:t>
            </a:r>
            <a:endParaRPr/>
          </a:p>
          <a:p>
            <a:pPr indent="0" lvl="0" marL="0" rtl="0" algn="l">
              <a:spcBef>
                <a:spcPts val="0"/>
              </a:spcBef>
              <a:spcAft>
                <a:spcPts val="0"/>
              </a:spcAft>
              <a:buNone/>
            </a:pPr>
            <a:r>
              <a:t/>
            </a:r>
            <a:endParaRPr/>
          </a:p>
        </p:txBody>
      </p:sp>
      <p:sp>
        <p:nvSpPr>
          <p:cNvPr id="712" name="Google Shape;712;p49"/>
          <p:cNvSpPr txBox="1"/>
          <p:nvPr>
            <p:ph idx="2" type="title"/>
          </p:nvPr>
        </p:nvSpPr>
        <p:spPr>
          <a:xfrm>
            <a:off x="2660950" y="2068061"/>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 Feature Selection</a:t>
            </a:r>
            <a:endParaRPr/>
          </a:p>
        </p:txBody>
      </p:sp>
      <p:sp>
        <p:nvSpPr>
          <p:cNvPr id="713" name="Google Shape;713;p49"/>
          <p:cNvSpPr txBox="1"/>
          <p:nvPr>
            <p:ph idx="4" type="title"/>
          </p:nvPr>
        </p:nvSpPr>
        <p:spPr>
          <a:xfrm>
            <a:off x="4914825" y="2088648"/>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Ensemble Prediction</a:t>
            </a:r>
            <a:endParaRPr/>
          </a:p>
        </p:txBody>
      </p:sp>
      <p:sp>
        <p:nvSpPr>
          <p:cNvPr id="714" name="Google Shape;714;p49"/>
          <p:cNvSpPr txBox="1"/>
          <p:nvPr>
            <p:ph idx="8" type="title"/>
          </p:nvPr>
        </p:nvSpPr>
        <p:spPr>
          <a:xfrm>
            <a:off x="304444" y="1236885"/>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01</a:t>
            </a:r>
            <a:endParaRPr sz="4800"/>
          </a:p>
        </p:txBody>
      </p:sp>
      <p:sp>
        <p:nvSpPr>
          <p:cNvPr id="715" name="Google Shape;715;p49"/>
          <p:cNvSpPr txBox="1"/>
          <p:nvPr>
            <p:ph idx="9" type="title"/>
          </p:nvPr>
        </p:nvSpPr>
        <p:spPr>
          <a:xfrm>
            <a:off x="2826086" y="1204648"/>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02</a:t>
            </a:r>
            <a:endParaRPr sz="4800"/>
          </a:p>
        </p:txBody>
      </p:sp>
      <p:sp>
        <p:nvSpPr>
          <p:cNvPr id="716" name="Google Shape;716;p49"/>
          <p:cNvSpPr txBox="1"/>
          <p:nvPr>
            <p:ph idx="13" type="title"/>
          </p:nvPr>
        </p:nvSpPr>
        <p:spPr>
          <a:xfrm>
            <a:off x="5080038" y="1236885"/>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03</a:t>
            </a:r>
            <a:endParaRPr sz="4800"/>
          </a:p>
        </p:txBody>
      </p:sp>
      <p:sp>
        <p:nvSpPr>
          <p:cNvPr id="717" name="Google Shape;717;p49"/>
          <p:cNvSpPr txBox="1"/>
          <p:nvPr>
            <p:ph idx="15" type="title"/>
          </p:nvPr>
        </p:nvSpPr>
        <p:spPr>
          <a:xfrm>
            <a:off x="1358250" y="0"/>
            <a:ext cx="64275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How Random Forests Work</a:t>
            </a:r>
            <a:endParaRPr sz="3600">
              <a:latin typeface="Helvetica Neue"/>
              <a:ea typeface="Helvetica Neue"/>
              <a:cs typeface="Helvetica Neue"/>
              <a:sym typeface="Helvetica Neue"/>
            </a:endParaRPr>
          </a:p>
        </p:txBody>
      </p:sp>
      <p:sp>
        <p:nvSpPr>
          <p:cNvPr id="718" name="Google Shape;718;p49"/>
          <p:cNvSpPr txBox="1"/>
          <p:nvPr>
            <p:ph idx="1" type="subTitle"/>
          </p:nvPr>
        </p:nvSpPr>
        <p:spPr>
          <a:xfrm>
            <a:off x="2660950" y="2685025"/>
            <a:ext cx="2485800" cy="22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each node, a random subset of predictors will be selected.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Among the predictors, RF will determine the ones with the less MSE(or error) as the criterion for a split at that node.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9" name="Google Shape;719;p49"/>
          <p:cNvSpPr txBox="1"/>
          <p:nvPr/>
        </p:nvSpPr>
        <p:spPr>
          <a:xfrm>
            <a:off x="5048425" y="2685025"/>
            <a:ext cx="38685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accent5"/>
                </a:solidFill>
                <a:latin typeface="Nunito"/>
                <a:ea typeface="Nunito"/>
                <a:cs typeface="Nunito"/>
                <a:sym typeface="Nunito"/>
              </a:rPr>
              <a:t>After each  tree has been trained, </a:t>
            </a:r>
            <a:r>
              <a:rPr lang="en">
                <a:solidFill>
                  <a:schemeClr val="accent5"/>
                </a:solidFill>
                <a:latin typeface="Nunito"/>
                <a:ea typeface="Nunito"/>
                <a:cs typeface="Nunito"/>
                <a:sym typeface="Nunito"/>
              </a:rPr>
              <a:t>the Random Forest averages the predictions from all the trees to make a final prediction:</a:t>
            </a:r>
            <a:endParaRPr>
              <a:solidFill>
                <a:schemeClr val="accent5"/>
              </a:solidFill>
              <a:latin typeface="Nunito"/>
              <a:ea typeface="Nunito"/>
              <a:cs typeface="Nunito"/>
              <a:sym typeface="Nunito"/>
            </a:endParaRPr>
          </a:p>
          <a:p>
            <a:pPr indent="-317500" lvl="0" marL="457200" rtl="0" algn="l">
              <a:lnSpc>
                <a:spcPct val="115000"/>
              </a:lnSpc>
              <a:spcBef>
                <a:spcPts val="1200"/>
              </a:spcBef>
              <a:spcAft>
                <a:spcPts val="0"/>
              </a:spcAft>
              <a:buClr>
                <a:schemeClr val="accent5"/>
              </a:buClr>
              <a:buSzPts val="1400"/>
              <a:buFont typeface="Nunito"/>
              <a:buChar char="●"/>
            </a:pPr>
            <a:r>
              <a:rPr lang="en">
                <a:solidFill>
                  <a:schemeClr val="accent5"/>
                </a:solidFill>
                <a:latin typeface="Nunito"/>
                <a:ea typeface="Nunito"/>
                <a:cs typeface="Nunito"/>
                <a:sym typeface="Nunito"/>
              </a:rPr>
              <a:t>For classification: The final prediction comes from all the trees’ majority votes.</a:t>
            </a:r>
            <a:endParaRPr>
              <a:solidFill>
                <a:schemeClr val="accent5"/>
              </a:solidFill>
              <a:latin typeface="Nunito"/>
              <a:ea typeface="Nunito"/>
              <a:cs typeface="Nunito"/>
              <a:sym typeface="Nunito"/>
            </a:endParaRPr>
          </a:p>
          <a:p>
            <a:pPr indent="-317500" lvl="0" marL="457200" rtl="0" algn="l">
              <a:lnSpc>
                <a:spcPct val="115000"/>
              </a:lnSpc>
              <a:spcBef>
                <a:spcPts val="0"/>
              </a:spcBef>
              <a:spcAft>
                <a:spcPts val="0"/>
              </a:spcAft>
              <a:buClr>
                <a:schemeClr val="accent5"/>
              </a:buClr>
              <a:buSzPts val="1400"/>
              <a:buFont typeface="Nunito"/>
              <a:buChar char="●"/>
            </a:pPr>
            <a:r>
              <a:rPr lang="en">
                <a:solidFill>
                  <a:schemeClr val="accent5"/>
                </a:solidFill>
                <a:latin typeface="Nunito"/>
                <a:ea typeface="Nunito"/>
                <a:cs typeface="Nunito"/>
                <a:sym typeface="Nunito"/>
              </a:rPr>
              <a:t>For regression: The </a:t>
            </a:r>
            <a:r>
              <a:rPr lang="en">
                <a:solidFill>
                  <a:schemeClr val="accent5"/>
                </a:solidFill>
                <a:latin typeface="Nunito"/>
                <a:ea typeface="Nunito"/>
                <a:cs typeface="Nunito"/>
                <a:sym typeface="Nunito"/>
              </a:rPr>
              <a:t>final</a:t>
            </a:r>
            <a:r>
              <a:rPr lang="en">
                <a:solidFill>
                  <a:schemeClr val="accent5"/>
                </a:solidFill>
                <a:latin typeface="Nunito"/>
                <a:ea typeface="Nunito"/>
                <a:cs typeface="Nunito"/>
                <a:sym typeface="Nunito"/>
              </a:rPr>
              <a:t> prediction is the average of all tree predictions.</a:t>
            </a:r>
            <a:endParaRPr>
              <a:solidFill>
                <a:schemeClr val="accent5"/>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0"/>
          <p:cNvSpPr txBox="1"/>
          <p:nvPr>
            <p:ph idx="15" type="title"/>
          </p:nvPr>
        </p:nvSpPr>
        <p:spPr>
          <a:xfrm>
            <a:off x="1358250" y="0"/>
            <a:ext cx="64275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Random Forests </a:t>
            </a:r>
            <a:r>
              <a:rPr lang="en"/>
              <a:t>Pros/Cons</a:t>
            </a:r>
            <a:endParaRPr sz="3600">
              <a:latin typeface="Helvetica Neue"/>
              <a:ea typeface="Helvetica Neue"/>
              <a:cs typeface="Helvetica Neue"/>
              <a:sym typeface="Helvetica Neue"/>
            </a:endParaRPr>
          </a:p>
        </p:txBody>
      </p:sp>
      <p:sp>
        <p:nvSpPr>
          <p:cNvPr id="725" name="Google Shape;725;p50"/>
          <p:cNvSpPr txBox="1"/>
          <p:nvPr>
            <p:ph idx="1" type="subTitle"/>
          </p:nvPr>
        </p:nvSpPr>
        <p:spPr>
          <a:xfrm>
            <a:off x="197900" y="1402700"/>
            <a:ext cx="4244400" cy="3060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Pros:</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High predictive accuracy and reduced risk of overfitting and bias compared to a single decision tree.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Provides flexibility: can handle both regression and classification.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 maintains accuracy even when a portion of the data is missing.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Works well with large and complex datasets.</a:t>
            </a:r>
            <a:endParaRPr/>
          </a:p>
        </p:txBody>
      </p:sp>
      <p:sp>
        <p:nvSpPr>
          <p:cNvPr id="726" name="Google Shape;726;p50"/>
          <p:cNvSpPr txBox="1"/>
          <p:nvPr>
            <p:ph idx="1" type="subTitle"/>
          </p:nvPr>
        </p:nvSpPr>
        <p:spPr>
          <a:xfrm>
            <a:off x="4442300" y="1402700"/>
            <a:ext cx="4332000" cy="293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Cons</a:t>
            </a:r>
            <a:r>
              <a:rPr b="1" lang="en"/>
              <a:t>:</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Time- consuming: Can be slow to process data when it is </a:t>
            </a:r>
            <a:r>
              <a:rPr lang="en"/>
              <a:t>computing</a:t>
            </a:r>
            <a:r>
              <a:rPr lang="en"/>
              <a:t> data for each individual decision tree.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More complex when compared to a single decision tree.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Require more resources to store the data.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1"/>
          <p:cNvSpPr txBox="1"/>
          <p:nvPr>
            <p:ph type="title"/>
          </p:nvPr>
        </p:nvSpPr>
        <p:spPr>
          <a:xfrm>
            <a:off x="0" y="0"/>
            <a:ext cx="4576200" cy="1144200"/>
          </a:xfrm>
          <a:prstGeom prst="rect">
            <a:avLst/>
          </a:prstGeom>
        </p:spPr>
        <p:txBody>
          <a:bodyPr anchorCtr="0" anchor="ctr" bIns="91425" lIns="684000" spcFirstLastPara="1" rIns="91425" wrap="square" tIns="365750">
            <a:noAutofit/>
          </a:bodyPr>
          <a:lstStyle/>
          <a:p>
            <a:pPr indent="0" lvl="0" marL="0" rtl="0" algn="l">
              <a:spcBef>
                <a:spcPts val="0"/>
              </a:spcBef>
              <a:spcAft>
                <a:spcPts val="0"/>
              </a:spcAft>
              <a:buNone/>
            </a:pPr>
            <a:r>
              <a:rPr lang="en" sz="4500">
                <a:latin typeface="Helvetica Neue"/>
                <a:ea typeface="Helvetica Neue"/>
                <a:cs typeface="Helvetica Neue"/>
                <a:sym typeface="Helvetica Neue"/>
              </a:rPr>
              <a:t>Example</a:t>
            </a:r>
            <a:endParaRPr sz="4500">
              <a:latin typeface="Helvetica Neue"/>
              <a:ea typeface="Helvetica Neue"/>
              <a:cs typeface="Helvetica Neue"/>
              <a:sym typeface="Helvetica Neue"/>
            </a:endParaRPr>
          </a:p>
        </p:txBody>
      </p:sp>
      <p:sp>
        <p:nvSpPr>
          <p:cNvPr id="732" name="Google Shape;732;p51"/>
          <p:cNvSpPr txBox="1"/>
          <p:nvPr/>
        </p:nvSpPr>
        <p:spPr>
          <a:xfrm>
            <a:off x="79200" y="1405050"/>
            <a:ext cx="3190200" cy="347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Nunito"/>
              <a:buChar char="●"/>
            </a:pPr>
            <a:r>
              <a:rPr b="1" lang="en">
                <a:solidFill>
                  <a:schemeClr val="accent5"/>
                </a:solidFill>
                <a:latin typeface="Nunito"/>
                <a:ea typeface="Nunito"/>
                <a:cs typeface="Nunito"/>
                <a:sym typeface="Nunito"/>
              </a:rPr>
              <a:t>mtry:</a:t>
            </a:r>
            <a:r>
              <a:rPr lang="en">
                <a:solidFill>
                  <a:schemeClr val="accent5"/>
                </a:solidFill>
                <a:latin typeface="Nunito"/>
                <a:ea typeface="Nunito"/>
                <a:cs typeface="Nunito"/>
                <a:sym typeface="Nunito"/>
              </a:rPr>
              <a:t> Number of predictors randomly selected at each split.</a:t>
            </a:r>
            <a:endParaRPr>
              <a:solidFill>
                <a:schemeClr val="accent5"/>
              </a:solidFill>
              <a:latin typeface="Nunito"/>
              <a:ea typeface="Nunito"/>
              <a:cs typeface="Nunito"/>
              <a:sym typeface="Nunito"/>
            </a:endParaRPr>
          </a:p>
          <a:p>
            <a:pPr indent="0" lvl="0" marL="457200" rtl="0" algn="l">
              <a:spcBef>
                <a:spcPts val="0"/>
              </a:spcBef>
              <a:spcAft>
                <a:spcPts val="0"/>
              </a:spcAft>
              <a:buNone/>
            </a:pPr>
            <a:r>
              <a:t/>
            </a:r>
            <a:endParaRPr>
              <a:solidFill>
                <a:schemeClr val="accent5"/>
              </a:solidFill>
              <a:latin typeface="Nunito"/>
              <a:ea typeface="Nunito"/>
              <a:cs typeface="Nunito"/>
              <a:sym typeface="Nunito"/>
            </a:endParaRPr>
          </a:p>
          <a:p>
            <a:pPr indent="0" lvl="0" marL="457200" rtl="0" algn="l">
              <a:spcBef>
                <a:spcPts val="0"/>
              </a:spcBef>
              <a:spcAft>
                <a:spcPts val="0"/>
              </a:spcAft>
              <a:buNone/>
            </a:pPr>
            <a:r>
              <a:t/>
            </a:r>
            <a:endParaRPr>
              <a:solidFill>
                <a:schemeClr val="accent5"/>
              </a:solidFill>
              <a:latin typeface="Nunito"/>
              <a:ea typeface="Nunito"/>
              <a:cs typeface="Nunito"/>
              <a:sym typeface="Nunito"/>
            </a:endParaRPr>
          </a:p>
          <a:p>
            <a:pPr indent="-317500" lvl="0" marL="457200" rtl="0" algn="l">
              <a:spcBef>
                <a:spcPts val="0"/>
              </a:spcBef>
              <a:spcAft>
                <a:spcPts val="0"/>
              </a:spcAft>
              <a:buClr>
                <a:schemeClr val="accent5"/>
              </a:buClr>
              <a:buSzPts val="1400"/>
              <a:buFont typeface="Nunito"/>
              <a:buChar char="●"/>
            </a:pPr>
            <a:r>
              <a:rPr b="1" lang="en">
                <a:solidFill>
                  <a:schemeClr val="accent5"/>
                </a:solidFill>
                <a:latin typeface="Nunito"/>
                <a:ea typeface="Nunito"/>
                <a:cs typeface="Nunito"/>
                <a:sym typeface="Nunito"/>
              </a:rPr>
              <a:t>ntree : </a:t>
            </a:r>
            <a:r>
              <a:rPr lang="en">
                <a:solidFill>
                  <a:schemeClr val="accent5"/>
                </a:solidFill>
                <a:latin typeface="Nunito"/>
                <a:ea typeface="Nunito"/>
                <a:cs typeface="Nunito"/>
                <a:sym typeface="Nunito"/>
              </a:rPr>
              <a:t>Number of trees created. Usually use at least 1000.</a:t>
            </a:r>
            <a:endParaRPr>
              <a:solidFill>
                <a:schemeClr val="accent5"/>
              </a:solidFill>
              <a:latin typeface="Nunito"/>
              <a:ea typeface="Nunito"/>
              <a:cs typeface="Nunito"/>
              <a:sym typeface="Nunito"/>
            </a:endParaRPr>
          </a:p>
        </p:txBody>
      </p:sp>
      <p:sp>
        <p:nvSpPr>
          <p:cNvPr id="733" name="Google Shape;733;p51"/>
          <p:cNvSpPr txBox="1"/>
          <p:nvPr/>
        </p:nvSpPr>
        <p:spPr>
          <a:xfrm>
            <a:off x="3269400" y="1144200"/>
            <a:ext cx="5874900" cy="3999300"/>
          </a:xfrm>
          <a:prstGeom prst="rect">
            <a:avLst/>
          </a:prstGeom>
          <a:solidFill>
            <a:srgbClr val="CFE2F3">
              <a:alpha val="44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accent5"/>
              </a:solidFill>
              <a:latin typeface="Nunito"/>
              <a:ea typeface="Nunito"/>
              <a:cs typeface="Nunito"/>
              <a:sym typeface="Nunito"/>
            </a:endParaRPr>
          </a:p>
        </p:txBody>
      </p:sp>
      <p:pic>
        <p:nvPicPr>
          <p:cNvPr id="734" name="Google Shape;734;p51"/>
          <p:cNvPicPr preferRelativeResize="0"/>
          <p:nvPr/>
        </p:nvPicPr>
        <p:blipFill>
          <a:blip r:embed="rId3">
            <a:alphaModFix/>
          </a:blip>
          <a:stretch>
            <a:fillRect/>
          </a:stretch>
        </p:blipFill>
        <p:spPr>
          <a:xfrm>
            <a:off x="3345603" y="1349650"/>
            <a:ext cx="5761172" cy="347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2"/>
          <p:cNvSpPr txBox="1"/>
          <p:nvPr>
            <p:ph type="title"/>
          </p:nvPr>
        </p:nvSpPr>
        <p:spPr>
          <a:xfrm>
            <a:off x="0" y="0"/>
            <a:ext cx="6288300" cy="1144200"/>
          </a:xfrm>
          <a:prstGeom prst="rect">
            <a:avLst/>
          </a:prstGeom>
          <a:solidFill>
            <a:srgbClr val="1C4587"/>
          </a:solidFill>
        </p:spPr>
        <p:txBody>
          <a:bodyPr anchorCtr="0" anchor="ctr" bIns="0" lIns="684000" spcFirstLastPara="1" rIns="91425" wrap="square" tIns="270000">
            <a:noAutofit/>
          </a:bodyPr>
          <a:lstStyle/>
          <a:p>
            <a:pPr indent="0" lvl="0" marL="0" rtl="0" algn="l">
              <a:spcBef>
                <a:spcPts val="0"/>
              </a:spcBef>
              <a:spcAft>
                <a:spcPts val="1000"/>
              </a:spcAft>
              <a:buNone/>
            </a:pPr>
            <a:r>
              <a:rPr lang="en" sz="4500">
                <a:latin typeface="Helvetica Neue"/>
                <a:ea typeface="Helvetica Neue"/>
                <a:cs typeface="Helvetica Neue"/>
                <a:sym typeface="Helvetica Neue"/>
              </a:rPr>
              <a:t>Cubist</a:t>
            </a:r>
            <a:endParaRPr sz="4500">
              <a:latin typeface="Helvetica Neue"/>
              <a:ea typeface="Helvetica Neue"/>
              <a:cs typeface="Helvetica Neue"/>
              <a:sym typeface="Helvetica Neue"/>
            </a:endParaRPr>
          </a:p>
        </p:txBody>
      </p:sp>
      <p:sp>
        <p:nvSpPr>
          <p:cNvPr id="740" name="Google Shape;740;p52"/>
          <p:cNvSpPr txBox="1"/>
          <p:nvPr/>
        </p:nvSpPr>
        <p:spPr>
          <a:xfrm>
            <a:off x="0" y="1365925"/>
            <a:ext cx="87741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Cubist is a machine learning technique that extends regression trees by incorporating rule-based models and instance-based learning to improve predictive accuracy.</a:t>
            </a:r>
            <a:endParaRPr sz="1800">
              <a:solidFill>
                <a:schemeClr val="accent5"/>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Rule-based:</a:t>
            </a:r>
            <a:r>
              <a:rPr lang="en" sz="1800">
                <a:solidFill>
                  <a:schemeClr val="accent5"/>
                </a:solidFill>
                <a:latin typeface="Helvetica Neue"/>
                <a:ea typeface="Helvetica Neue"/>
                <a:cs typeface="Helvetica Neue"/>
                <a:sym typeface="Helvetica Neue"/>
              </a:rPr>
              <a:t> Create explicit "if-then" rules to make predictions.</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Instance-based:</a:t>
            </a:r>
            <a:r>
              <a:rPr lang="en" sz="1800">
                <a:solidFill>
                  <a:schemeClr val="accent5"/>
                </a:solidFill>
                <a:latin typeface="Helvetica Neue"/>
                <a:ea typeface="Helvetica Neue"/>
                <a:cs typeface="Helvetica Neue"/>
                <a:sym typeface="Helvetica Neue"/>
              </a:rPr>
              <a:t> Make predictions based on past examples (instances) rather than general rules.</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It was developed by Ross Quinlan, the same researcher who created C4.5 and M5 model trees.</a:t>
            </a:r>
            <a:endParaRPr sz="1800">
              <a:solidFill>
                <a:schemeClr val="accent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3"/>
          <p:cNvSpPr txBox="1"/>
          <p:nvPr>
            <p:ph type="title"/>
          </p:nvPr>
        </p:nvSpPr>
        <p:spPr>
          <a:xfrm>
            <a:off x="0" y="0"/>
            <a:ext cx="8001600" cy="1144200"/>
          </a:xfrm>
          <a:prstGeom prst="rect">
            <a:avLst/>
          </a:prstGeom>
        </p:spPr>
        <p:txBody>
          <a:bodyPr anchorCtr="0" anchor="ctr" bIns="0" lIns="90000" spcFirstLastPara="1" rIns="91425" wrap="square" tIns="270000">
            <a:noAutofit/>
          </a:bodyPr>
          <a:lstStyle/>
          <a:p>
            <a:pPr indent="457200" lvl="0" marL="457200" rtl="0" algn="l">
              <a:spcBef>
                <a:spcPts val="0"/>
              </a:spcBef>
              <a:spcAft>
                <a:spcPts val="1000"/>
              </a:spcAft>
              <a:buNone/>
            </a:pPr>
            <a:r>
              <a:rPr lang="en" sz="4500">
                <a:latin typeface="Helvetica Neue"/>
                <a:ea typeface="Helvetica Neue"/>
                <a:cs typeface="Helvetica Neue"/>
                <a:sym typeface="Helvetica Neue"/>
              </a:rPr>
              <a:t>Key Characteristics</a:t>
            </a:r>
            <a:endParaRPr/>
          </a:p>
        </p:txBody>
      </p:sp>
      <p:sp>
        <p:nvSpPr>
          <p:cNvPr id="746" name="Google Shape;746;p53"/>
          <p:cNvSpPr txBox="1"/>
          <p:nvPr/>
        </p:nvSpPr>
        <p:spPr>
          <a:xfrm>
            <a:off x="75" y="1365925"/>
            <a:ext cx="80016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Regression Tree with Linear Models</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Unlike traditional decision trees that predict a single value per leaf, Cubist builds a regression model at each leaf.</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Each rule (or tree split) corresponds to a linear equation instead of a constant value.</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Rule-Based Refinement</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After constructing the regression tree, Cubist extracts rules from it.</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Each rule consists of conditions (if-then statements) and an associated linear regression model for prediction.</a:t>
            </a:r>
            <a:endParaRPr sz="1800">
              <a:solidFill>
                <a:schemeClr val="accent5"/>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4"/>
          <p:cNvSpPr txBox="1"/>
          <p:nvPr>
            <p:ph type="title"/>
          </p:nvPr>
        </p:nvSpPr>
        <p:spPr>
          <a:xfrm>
            <a:off x="0" y="0"/>
            <a:ext cx="8001600" cy="1144200"/>
          </a:xfrm>
          <a:prstGeom prst="rect">
            <a:avLst/>
          </a:prstGeom>
        </p:spPr>
        <p:txBody>
          <a:bodyPr anchorCtr="0" anchor="ctr" bIns="0" lIns="90000" spcFirstLastPara="1" rIns="91425" wrap="square" tIns="270000">
            <a:noAutofit/>
          </a:bodyPr>
          <a:lstStyle/>
          <a:p>
            <a:pPr indent="457200" lvl="0" marL="457200" rtl="0" algn="l">
              <a:spcBef>
                <a:spcPts val="0"/>
              </a:spcBef>
              <a:spcAft>
                <a:spcPts val="1000"/>
              </a:spcAft>
              <a:buNone/>
            </a:pPr>
            <a:r>
              <a:rPr lang="en" sz="4500">
                <a:latin typeface="Helvetica Neue"/>
                <a:ea typeface="Helvetica Neue"/>
                <a:cs typeface="Helvetica Neue"/>
                <a:sym typeface="Helvetica Neue"/>
              </a:rPr>
              <a:t>Key Characteristics</a:t>
            </a:r>
            <a:endParaRPr/>
          </a:p>
        </p:txBody>
      </p:sp>
      <p:sp>
        <p:nvSpPr>
          <p:cNvPr id="752" name="Google Shape;752;p54"/>
          <p:cNvSpPr txBox="1"/>
          <p:nvPr/>
        </p:nvSpPr>
        <p:spPr>
          <a:xfrm>
            <a:off x="75" y="1365925"/>
            <a:ext cx="80016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Instance-Based Correction (Neighbors)</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After making an initial prediction, Cubist adjusts it based on similar past cases.</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This nearest neighbor correction helps reduce errors and improve generalization.</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Handles Missing Data Well</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Uses surrogate splits to deal with missing values.</a:t>
            </a:r>
            <a:endParaRPr sz="1800">
              <a:solidFill>
                <a:schemeClr val="accent5"/>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5"/>
          <p:cNvSpPr txBox="1"/>
          <p:nvPr>
            <p:ph type="title"/>
          </p:nvPr>
        </p:nvSpPr>
        <p:spPr>
          <a:xfrm>
            <a:off x="603163" y="2173323"/>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Builds a Regression Tree</a:t>
            </a:r>
            <a:endParaRPr/>
          </a:p>
        </p:txBody>
      </p:sp>
      <p:sp>
        <p:nvSpPr>
          <p:cNvPr id="758" name="Google Shape;758;p55"/>
          <p:cNvSpPr txBox="1"/>
          <p:nvPr>
            <p:ph idx="1" type="subTitle"/>
          </p:nvPr>
        </p:nvSpPr>
        <p:spPr>
          <a:xfrm>
            <a:off x="415650" y="2837425"/>
            <a:ext cx="2485800" cy="19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Uses recursive partitioning to create splits based on features that minimize error.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At each leaf node, instead of assigning a single value, it fits a linear regression model.</a:t>
            </a:r>
            <a:endParaRPr/>
          </a:p>
        </p:txBody>
      </p:sp>
      <p:sp>
        <p:nvSpPr>
          <p:cNvPr id="759" name="Google Shape;759;p55"/>
          <p:cNvSpPr txBox="1"/>
          <p:nvPr>
            <p:ph idx="2" type="title"/>
          </p:nvPr>
        </p:nvSpPr>
        <p:spPr>
          <a:xfrm>
            <a:off x="3516700" y="2161686"/>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Converts the Tree into Rules</a:t>
            </a:r>
            <a:endParaRPr/>
          </a:p>
        </p:txBody>
      </p:sp>
      <p:sp>
        <p:nvSpPr>
          <p:cNvPr id="760" name="Google Shape;760;p55"/>
          <p:cNvSpPr txBox="1"/>
          <p:nvPr>
            <p:ph idx="3" type="subTitle"/>
          </p:nvPr>
        </p:nvSpPr>
        <p:spPr>
          <a:xfrm>
            <a:off x="3516600" y="2837425"/>
            <a:ext cx="2110800" cy="19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Each path from the root to a leaf becomes an if-then rule.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The corresponding linear model is stored for that rule.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61" name="Google Shape;761;p55"/>
          <p:cNvSpPr txBox="1"/>
          <p:nvPr>
            <p:ph idx="4" type="title"/>
          </p:nvPr>
        </p:nvSpPr>
        <p:spPr>
          <a:xfrm>
            <a:off x="6430225" y="2257523"/>
            <a:ext cx="2110800" cy="50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Applies Nearest Neighbor Adjustments</a:t>
            </a:r>
            <a:endParaRPr/>
          </a:p>
        </p:txBody>
      </p:sp>
      <p:sp>
        <p:nvSpPr>
          <p:cNvPr id="762" name="Google Shape;762;p55"/>
          <p:cNvSpPr txBox="1"/>
          <p:nvPr>
            <p:ph idx="5" type="subTitle"/>
          </p:nvPr>
        </p:nvSpPr>
        <p:spPr>
          <a:xfrm>
            <a:off x="6430300" y="2837425"/>
            <a:ext cx="2110800" cy="19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During prediction, it finds similar instances in the training set.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The final prediction is adjusted based on these neighbors.</a:t>
            </a:r>
            <a:endParaRPr/>
          </a:p>
        </p:txBody>
      </p:sp>
      <p:sp>
        <p:nvSpPr>
          <p:cNvPr id="763" name="Google Shape;763;p55"/>
          <p:cNvSpPr txBox="1"/>
          <p:nvPr>
            <p:ph idx="8" type="title"/>
          </p:nvPr>
        </p:nvSpPr>
        <p:spPr>
          <a:xfrm>
            <a:off x="768294" y="1216285"/>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01</a:t>
            </a:r>
            <a:endParaRPr sz="4800"/>
          </a:p>
        </p:txBody>
      </p:sp>
      <p:sp>
        <p:nvSpPr>
          <p:cNvPr id="764" name="Google Shape;764;p55"/>
          <p:cNvSpPr txBox="1"/>
          <p:nvPr>
            <p:ph idx="9" type="title"/>
          </p:nvPr>
        </p:nvSpPr>
        <p:spPr>
          <a:xfrm>
            <a:off x="3681836" y="1204648"/>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02</a:t>
            </a:r>
            <a:endParaRPr sz="4800"/>
          </a:p>
        </p:txBody>
      </p:sp>
      <p:sp>
        <p:nvSpPr>
          <p:cNvPr id="765" name="Google Shape;765;p55"/>
          <p:cNvSpPr txBox="1"/>
          <p:nvPr>
            <p:ph idx="13" type="title"/>
          </p:nvPr>
        </p:nvSpPr>
        <p:spPr>
          <a:xfrm>
            <a:off x="6595438" y="1216285"/>
            <a:ext cx="1780500" cy="6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03</a:t>
            </a:r>
            <a:endParaRPr sz="4800"/>
          </a:p>
        </p:txBody>
      </p:sp>
      <p:sp>
        <p:nvSpPr>
          <p:cNvPr id="766" name="Google Shape;766;p55"/>
          <p:cNvSpPr txBox="1"/>
          <p:nvPr>
            <p:ph idx="15" type="title"/>
          </p:nvPr>
        </p:nvSpPr>
        <p:spPr>
          <a:xfrm>
            <a:off x="1705150" y="0"/>
            <a:ext cx="57339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How the Cubist Works</a:t>
            </a:r>
            <a:endParaRPr sz="36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56"/>
          <p:cNvSpPr txBox="1"/>
          <p:nvPr>
            <p:ph idx="15" type="title"/>
          </p:nvPr>
        </p:nvSpPr>
        <p:spPr>
          <a:xfrm>
            <a:off x="1132025" y="0"/>
            <a:ext cx="68649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Strengths and Weaknesses</a:t>
            </a:r>
            <a:endParaRPr sz="3600">
              <a:latin typeface="Helvetica Neue"/>
              <a:ea typeface="Helvetica Neue"/>
              <a:cs typeface="Helvetica Neue"/>
              <a:sym typeface="Helvetica Neue"/>
            </a:endParaRPr>
          </a:p>
        </p:txBody>
      </p:sp>
      <p:sp>
        <p:nvSpPr>
          <p:cNvPr id="772" name="Google Shape;772;p56"/>
          <p:cNvSpPr txBox="1"/>
          <p:nvPr/>
        </p:nvSpPr>
        <p:spPr>
          <a:xfrm>
            <a:off x="0" y="1365925"/>
            <a:ext cx="84141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Pros:</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Interpretability (clear rules).</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Good performance with small-to-medium datasets.</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Robust to irrelevant features.</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Cons:</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Not ideal for very high-dimensional data (like deep learning).</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Limited to regression (no native classification support)</a:t>
            </a:r>
            <a:r>
              <a:rPr lang="en" sz="1800">
                <a:solidFill>
                  <a:schemeClr val="accent5"/>
                </a:solidFill>
                <a:latin typeface="Helvetica Neue"/>
                <a:ea typeface="Helvetica Neue"/>
                <a:cs typeface="Helvetica Neue"/>
                <a:sym typeface="Helvetica Neue"/>
              </a:rPr>
              <a:t>.</a:t>
            </a:r>
            <a:endParaRPr sz="1800">
              <a:solidFill>
                <a:schemeClr val="accent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0"/>
          <p:cNvSpPr txBox="1"/>
          <p:nvPr>
            <p:ph idx="1" type="subTitle"/>
          </p:nvPr>
        </p:nvSpPr>
        <p:spPr>
          <a:xfrm>
            <a:off x="5022400" y="1296425"/>
            <a:ext cx="3893100" cy="3613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500"/>
              <a:t>Nodes = Decision Points</a:t>
            </a:r>
            <a:endParaRPr sz="1500"/>
          </a:p>
          <a:p>
            <a:pPr indent="0" lvl="0" marL="457200" rtl="0" algn="l">
              <a:spcBef>
                <a:spcPts val="0"/>
              </a:spcBef>
              <a:spcAft>
                <a:spcPts val="0"/>
              </a:spcAft>
              <a:buNone/>
            </a:pPr>
            <a:r>
              <a:t/>
            </a:r>
            <a:endParaRPr sz="1500"/>
          </a:p>
          <a:p>
            <a:pPr indent="-298450" lvl="0" marL="457200" rtl="0" algn="l">
              <a:spcBef>
                <a:spcPts val="0"/>
              </a:spcBef>
              <a:spcAft>
                <a:spcPts val="0"/>
              </a:spcAft>
              <a:buSzPts val="1100"/>
              <a:buChar char="●"/>
            </a:pPr>
            <a:r>
              <a:rPr lang="en" sz="1500"/>
              <a:t>Root Node = First decision/ First node</a:t>
            </a:r>
            <a:endParaRPr sz="1500"/>
          </a:p>
          <a:p>
            <a:pPr indent="0" lvl="0" marL="457200" rtl="0" algn="l">
              <a:spcBef>
                <a:spcPts val="0"/>
              </a:spcBef>
              <a:spcAft>
                <a:spcPts val="0"/>
              </a:spcAft>
              <a:buNone/>
            </a:pPr>
            <a:r>
              <a:t/>
            </a:r>
            <a:endParaRPr sz="1500"/>
          </a:p>
          <a:p>
            <a:pPr indent="-298450" lvl="0" marL="457200" rtl="0" algn="l">
              <a:spcBef>
                <a:spcPts val="0"/>
              </a:spcBef>
              <a:spcAft>
                <a:spcPts val="0"/>
              </a:spcAft>
              <a:buSzPts val="1100"/>
              <a:buChar char="●"/>
            </a:pPr>
            <a:r>
              <a:rPr lang="en" sz="1500"/>
              <a:t>Terminal Nodes (leaves) = Outcomes</a:t>
            </a:r>
            <a:endParaRPr sz="1500"/>
          </a:p>
          <a:p>
            <a:pPr indent="-323850" lvl="1" marL="914400" rtl="0" algn="ctr">
              <a:spcBef>
                <a:spcPts val="0"/>
              </a:spcBef>
              <a:spcAft>
                <a:spcPts val="0"/>
              </a:spcAft>
              <a:buSzPts val="1500"/>
              <a:buChar char="○"/>
            </a:pPr>
            <a:r>
              <a:rPr lang="en" sz="1500"/>
              <a:t>Can be function of predictors</a:t>
            </a:r>
            <a:endParaRPr sz="1500"/>
          </a:p>
          <a:p>
            <a:pPr indent="0" lvl="0" marL="457200" rtl="0" algn="l">
              <a:spcBef>
                <a:spcPts val="0"/>
              </a:spcBef>
              <a:spcAft>
                <a:spcPts val="0"/>
              </a:spcAft>
              <a:buNone/>
            </a:pPr>
            <a:r>
              <a:t/>
            </a:r>
            <a:endParaRPr sz="1500"/>
          </a:p>
          <a:p>
            <a:pPr indent="-298450" lvl="0" marL="457200" rtl="0" algn="l">
              <a:spcBef>
                <a:spcPts val="0"/>
              </a:spcBef>
              <a:spcAft>
                <a:spcPts val="0"/>
              </a:spcAft>
              <a:buSzPts val="1100"/>
              <a:buChar char="●"/>
            </a:pPr>
            <a:r>
              <a:rPr lang="en" sz="1500"/>
              <a:t>Branches = Segments of the trees that connect the nodes</a:t>
            </a:r>
            <a:endParaRPr sz="1500"/>
          </a:p>
          <a:p>
            <a:pPr indent="0" lvl="0" marL="457200" rtl="0" algn="l">
              <a:spcBef>
                <a:spcPts val="0"/>
              </a:spcBef>
              <a:spcAft>
                <a:spcPts val="0"/>
              </a:spcAft>
              <a:buNone/>
            </a:pPr>
            <a:r>
              <a:t/>
            </a:r>
            <a:endParaRPr sz="1500"/>
          </a:p>
          <a:p>
            <a:pPr indent="-298450" lvl="0" marL="457200" rtl="0" algn="l">
              <a:spcBef>
                <a:spcPts val="0"/>
              </a:spcBef>
              <a:spcAft>
                <a:spcPts val="0"/>
              </a:spcAft>
              <a:buSzPts val="1100"/>
              <a:buChar char="●"/>
            </a:pPr>
            <a:r>
              <a:rPr lang="en" sz="1500"/>
              <a:t>Split = Area in a tree where one node leads to more than one branch</a:t>
            </a:r>
            <a:endParaRPr sz="15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538" name="Google Shape;538;p30"/>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Terminology</a:t>
            </a:r>
            <a:endParaRPr/>
          </a:p>
        </p:txBody>
      </p:sp>
      <p:sp>
        <p:nvSpPr>
          <p:cNvPr id="539" name="Google Shape;539;p30"/>
          <p:cNvSpPr/>
          <p:nvPr/>
        </p:nvSpPr>
        <p:spPr>
          <a:xfrm>
            <a:off x="1397552" y="1296425"/>
            <a:ext cx="1183800" cy="6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Predictor A &gt;= 1.7</a:t>
            </a:r>
            <a:endParaRPr>
              <a:solidFill>
                <a:srgbClr val="FFFFFF"/>
              </a:solidFill>
              <a:latin typeface="Nunito"/>
              <a:ea typeface="Nunito"/>
              <a:cs typeface="Nunito"/>
              <a:sym typeface="Nunito"/>
            </a:endParaRPr>
          </a:p>
        </p:txBody>
      </p:sp>
      <p:cxnSp>
        <p:nvCxnSpPr>
          <p:cNvPr id="540" name="Google Shape;540;p30"/>
          <p:cNvCxnSpPr/>
          <p:nvPr/>
        </p:nvCxnSpPr>
        <p:spPr>
          <a:xfrm>
            <a:off x="2586393" y="1979434"/>
            <a:ext cx="283500" cy="378000"/>
          </a:xfrm>
          <a:prstGeom prst="straightConnector1">
            <a:avLst/>
          </a:prstGeom>
          <a:noFill/>
          <a:ln cap="flat" cmpd="sng" w="9525">
            <a:solidFill>
              <a:schemeClr val="dk2"/>
            </a:solidFill>
            <a:prstDash val="solid"/>
            <a:round/>
            <a:headEnd len="med" w="med" type="none"/>
            <a:tailEnd len="med" w="med" type="triangle"/>
          </a:ln>
        </p:spPr>
      </p:cxnSp>
      <p:cxnSp>
        <p:nvCxnSpPr>
          <p:cNvPr id="541" name="Google Shape;541;p30"/>
          <p:cNvCxnSpPr>
            <a:endCxn id="542" idx="0"/>
          </p:cNvCxnSpPr>
          <p:nvPr/>
        </p:nvCxnSpPr>
        <p:spPr>
          <a:xfrm flipH="1">
            <a:off x="805700" y="1979272"/>
            <a:ext cx="607200" cy="1573500"/>
          </a:xfrm>
          <a:prstGeom prst="straightConnector1">
            <a:avLst/>
          </a:prstGeom>
          <a:noFill/>
          <a:ln cap="flat" cmpd="sng" w="9525">
            <a:solidFill>
              <a:schemeClr val="dk2"/>
            </a:solidFill>
            <a:prstDash val="solid"/>
            <a:round/>
            <a:headEnd len="med" w="med" type="none"/>
            <a:tailEnd len="med" w="med" type="triangle"/>
          </a:ln>
        </p:spPr>
      </p:cxnSp>
      <p:sp>
        <p:nvSpPr>
          <p:cNvPr id="543" name="Google Shape;543;p30"/>
          <p:cNvSpPr txBox="1"/>
          <p:nvPr/>
        </p:nvSpPr>
        <p:spPr>
          <a:xfrm>
            <a:off x="2869810" y="1912280"/>
            <a:ext cx="5160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Yes</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44" name="Google Shape;544;p30"/>
          <p:cNvSpPr txBox="1"/>
          <p:nvPr/>
        </p:nvSpPr>
        <p:spPr>
          <a:xfrm>
            <a:off x="289541" y="3058830"/>
            <a:ext cx="5160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No</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45" name="Google Shape;545;p30"/>
          <p:cNvSpPr/>
          <p:nvPr/>
        </p:nvSpPr>
        <p:spPr>
          <a:xfrm>
            <a:off x="2301450" y="2430427"/>
            <a:ext cx="1183800" cy="6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Predictor B &gt;= 202.1</a:t>
            </a:r>
            <a:endParaRPr>
              <a:solidFill>
                <a:srgbClr val="FFFFFF"/>
              </a:solidFill>
              <a:latin typeface="Nunito"/>
              <a:ea typeface="Nunito"/>
              <a:cs typeface="Nunito"/>
              <a:sym typeface="Nunito"/>
            </a:endParaRPr>
          </a:p>
        </p:txBody>
      </p:sp>
      <p:cxnSp>
        <p:nvCxnSpPr>
          <p:cNvPr id="546" name="Google Shape;546;p30"/>
          <p:cNvCxnSpPr>
            <a:stCxn id="545" idx="2"/>
            <a:endCxn id="547" idx="0"/>
          </p:cNvCxnSpPr>
          <p:nvPr/>
        </p:nvCxnSpPr>
        <p:spPr>
          <a:xfrm>
            <a:off x="2893350" y="3040327"/>
            <a:ext cx="1225800" cy="476100"/>
          </a:xfrm>
          <a:prstGeom prst="straightConnector1">
            <a:avLst/>
          </a:prstGeom>
          <a:noFill/>
          <a:ln cap="flat" cmpd="sng" w="9525">
            <a:solidFill>
              <a:schemeClr val="dk2"/>
            </a:solidFill>
            <a:prstDash val="solid"/>
            <a:round/>
            <a:headEnd len="med" w="med" type="none"/>
            <a:tailEnd len="med" w="med" type="triangle"/>
          </a:ln>
        </p:spPr>
      </p:cxnSp>
      <p:cxnSp>
        <p:nvCxnSpPr>
          <p:cNvPr id="548" name="Google Shape;548;p30"/>
          <p:cNvCxnSpPr>
            <a:stCxn id="545" idx="2"/>
            <a:endCxn id="549" idx="0"/>
          </p:cNvCxnSpPr>
          <p:nvPr/>
        </p:nvCxnSpPr>
        <p:spPr>
          <a:xfrm flipH="1">
            <a:off x="2394150" y="3040327"/>
            <a:ext cx="499200" cy="524100"/>
          </a:xfrm>
          <a:prstGeom prst="straightConnector1">
            <a:avLst/>
          </a:prstGeom>
          <a:noFill/>
          <a:ln cap="flat" cmpd="sng" w="9525">
            <a:solidFill>
              <a:schemeClr val="dk2"/>
            </a:solidFill>
            <a:prstDash val="solid"/>
            <a:round/>
            <a:headEnd len="med" w="med" type="none"/>
            <a:tailEnd len="med" w="med" type="triangle"/>
          </a:ln>
        </p:spPr>
      </p:cxnSp>
      <p:sp>
        <p:nvSpPr>
          <p:cNvPr id="542" name="Google Shape;542;p30"/>
          <p:cNvSpPr/>
          <p:nvPr/>
        </p:nvSpPr>
        <p:spPr>
          <a:xfrm>
            <a:off x="213800" y="3552772"/>
            <a:ext cx="1183800" cy="6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2.5</a:t>
            </a:r>
            <a:endParaRPr>
              <a:solidFill>
                <a:srgbClr val="FFFFFF"/>
              </a:solidFill>
              <a:latin typeface="Nunito"/>
              <a:ea typeface="Nunito"/>
              <a:cs typeface="Nunito"/>
              <a:sym typeface="Nunito"/>
            </a:endParaRPr>
          </a:p>
        </p:txBody>
      </p:sp>
      <p:sp>
        <p:nvSpPr>
          <p:cNvPr id="550" name="Google Shape;550;p30"/>
          <p:cNvSpPr txBox="1"/>
          <p:nvPr/>
        </p:nvSpPr>
        <p:spPr>
          <a:xfrm>
            <a:off x="3800482" y="2953053"/>
            <a:ext cx="5160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Yes</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51" name="Google Shape;551;p30"/>
          <p:cNvSpPr txBox="1"/>
          <p:nvPr/>
        </p:nvSpPr>
        <p:spPr>
          <a:xfrm>
            <a:off x="1887371" y="3082758"/>
            <a:ext cx="5160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No</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
        <p:nvSpPr>
          <p:cNvPr id="549" name="Google Shape;549;p30"/>
          <p:cNvSpPr/>
          <p:nvPr/>
        </p:nvSpPr>
        <p:spPr>
          <a:xfrm>
            <a:off x="1802214" y="3564429"/>
            <a:ext cx="1183800" cy="6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5.6</a:t>
            </a:r>
            <a:endParaRPr>
              <a:solidFill>
                <a:srgbClr val="FFFFFF"/>
              </a:solidFill>
              <a:latin typeface="Nunito"/>
              <a:ea typeface="Nunito"/>
              <a:cs typeface="Nunito"/>
              <a:sym typeface="Nunito"/>
            </a:endParaRPr>
          </a:p>
        </p:txBody>
      </p:sp>
      <p:sp>
        <p:nvSpPr>
          <p:cNvPr id="547" name="Google Shape;547;p30"/>
          <p:cNvSpPr/>
          <p:nvPr/>
        </p:nvSpPr>
        <p:spPr>
          <a:xfrm>
            <a:off x="3527398" y="3516296"/>
            <a:ext cx="1183800" cy="6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1.3</a:t>
            </a:r>
            <a:endParaRPr>
              <a:solidFill>
                <a:srgbClr val="FFFFFF"/>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7"/>
          <p:cNvSpPr txBox="1"/>
          <p:nvPr>
            <p:ph idx="15" type="title"/>
          </p:nvPr>
        </p:nvSpPr>
        <p:spPr>
          <a:xfrm>
            <a:off x="1705150" y="0"/>
            <a:ext cx="5733900" cy="1144200"/>
          </a:xfrm>
          <a:prstGeom prst="rect">
            <a:avLst/>
          </a:prstGeom>
        </p:spPr>
        <p:txBody>
          <a:bodyPr anchorCtr="0" anchor="ctr" bIns="0" lIns="90000" spcFirstLastPara="1" rIns="91425" wrap="square" tIns="270000">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When to Use Cubist?</a:t>
            </a:r>
            <a:endParaRPr sz="3600">
              <a:latin typeface="Helvetica Neue"/>
              <a:ea typeface="Helvetica Neue"/>
              <a:cs typeface="Helvetica Neue"/>
              <a:sym typeface="Helvetica Neue"/>
            </a:endParaRPr>
          </a:p>
        </p:txBody>
      </p:sp>
      <p:sp>
        <p:nvSpPr>
          <p:cNvPr id="778" name="Google Shape;778;p57"/>
          <p:cNvSpPr txBox="1"/>
          <p:nvPr/>
        </p:nvSpPr>
        <p:spPr>
          <a:xfrm>
            <a:off x="0" y="1365925"/>
            <a:ext cx="84141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Best for:</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Structured datasets with mixed linear &amp; non-linear relationships.</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Situations where interpretability is important.</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Forecasting tasks that benefit from instance-based corrections.</a:t>
            </a:r>
            <a:endParaRPr sz="1800">
              <a:solidFill>
                <a:schemeClr val="accent5"/>
              </a:solidFill>
              <a:latin typeface="Helvetica Neue"/>
              <a:ea typeface="Helvetica Neue"/>
              <a:cs typeface="Helvetica Neue"/>
              <a:sym typeface="Helvetica Neue"/>
            </a:endParaRPr>
          </a:p>
          <a:p>
            <a:pPr indent="0" lvl="0" marL="914400" rtl="0" algn="l">
              <a:spcBef>
                <a:spcPts val="0"/>
              </a:spcBef>
              <a:spcAft>
                <a:spcPts val="0"/>
              </a:spcAft>
              <a:buNone/>
            </a:pPr>
            <a:r>
              <a:t/>
            </a:r>
            <a:endParaRPr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b="1" lang="en" sz="1800">
                <a:solidFill>
                  <a:schemeClr val="accent5"/>
                </a:solidFill>
                <a:latin typeface="Helvetica Neue"/>
                <a:ea typeface="Helvetica Neue"/>
                <a:cs typeface="Helvetica Neue"/>
                <a:sym typeface="Helvetica Neue"/>
              </a:rPr>
              <a:t>Avoid If:</a:t>
            </a:r>
            <a:endParaRPr b="1"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Need a pure deep learning approach.</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Have very high-dimensional sparse data (e.g., text mining).</a:t>
            </a:r>
            <a:endParaRPr sz="1800">
              <a:solidFill>
                <a:schemeClr val="accent5"/>
              </a:solidFill>
              <a:latin typeface="Helvetica Neue"/>
              <a:ea typeface="Helvetica Neue"/>
              <a:cs typeface="Helvetica Neue"/>
              <a:sym typeface="Helvetica Neue"/>
            </a:endParaRPr>
          </a:p>
          <a:p>
            <a:pPr indent="-342900" lvl="1" marL="9144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Want a model that is natively available in Python (Cubist is mainly in R).</a:t>
            </a:r>
            <a:endParaRPr sz="1800">
              <a:solidFill>
                <a:schemeClr val="accent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8"/>
          <p:cNvSpPr txBox="1"/>
          <p:nvPr>
            <p:ph type="title"/>
          </p:nvPr>
        </p:nvSpPr>
        <p:spPr>
          <a:xfrm>
            <a:off x="0" y="0"/>
            <a:ext cx="4576200" cy="1144200"/>
          </a:xfrm>
          <a:prstGeom prst="rect">
            <a:avLst/>
          </a:prstGeom>
        </p:spPr>
        <p:txBody>
          <a:bodyPr anchorCtr="0" anchor="ctr" bIns="91425" lIns="684000" spcFirstLastPara="1" rIns="91425" wrap="square" tIns="365750">
            <a:noAutofit/>
          </a:bodyPr>
          <a:lstStyle/>
          <a:p>
            <a:pPr indent="0" lvl="0" marL="0" rtl="0" algn="l">
              <a:spcBef>
                <a:spcPts val="0"/>
              </a:spcBef>
              <a:spcAft>
                <a:spcPts val="0"/>
              </a:spcAft>
              <a:buNone/>
            </a:pPr>
            <a:r>
              <a:rPr lang="en" sz="4500">
                <a:latin typeface="Helvetica Neue"/>
                <a:ea typeface="Helvetica Neue"/>
                <a:cs typeface="Helvetica Neue"/>
                <a:sym typeface="Helvetica Neue"/>
              </a:rPr>
              <a:t>Example</a:t>
            </a:r>
            <a:endParaRPr sz="4500">
              <a:latin typeface="Helvetica Neue"/>
              <a:ea typeface="Helvetica Neue"/>
              <a:cs typeface="Helvetica Neue"/>
              <a:sym typeface="Helvetica Neue"/>
            </a:endParaRPr>
          </a:p>
        </p:txBody>
      </p:sp>
      <p:sp>
        <p:nvSpPr>
          <p:cNvPr id="784" name="Google Shape;784;p58"/>
          <p:cNvSpPr txBox="1"/>
          <p:nvPr/>
        </p:nvSpPr>
        <p:spPr>
          <a:xfrm>
            <a:off x="79200" y="1405050"/>
            <a:ext cx="3190200" cy="347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The </a:t>
            </a:r>
            <a:r>
              <a:rPr b="1" lang="en" sz="1800">
                <a:solidFill>
                  <a:schemeClr val="accent5"/>
                </a:solidFill>
                <a:latin typeface="Helvetica Neue"/>
                <a:ea typeface="Helvetica Neue"/>
                <a:cs typeface="Helvetica Neue"/>
                <a:sym typeface="Helvetica Neue"/>
              </a:rPr>
              <a:t>Cubist</a:t>
            </a:r>
            <a:r>
              <a:rPr lang="en" sz="1800">
                <a:solidFill>
                  <a:schemeClr val="accent5"/>
                </a:solidFill>
                <a:latin typeface="Helvetica Neue"/>
                <a:ea typeface="Helvetica Neue"/>
                <a:cs typeface="Helvetica Neue"/>
                <a:sym typeface="Helvetica Neue"/>
              </a:rPr>
              <a:t> package in </a:t>
            </a:r>
            <a:r>
              <a:rPr b="1" lang="en" sz="1800">
                <a:solidFill>
                  <a:schemeClr val="accent5"/>
                </a:solidFill>
                <a:latin typeface="Helvetica Neue"/>
                <a:ea typeface="Helvetica Neue"/>
                <a:cs typeface="Helvetica Neue"/>
                <a:sym typeface="Helvetica Neue"/>
              </a:rPr>
              <a:t>R</a:t>
            </a:r>
            <a:r>
              <a:rPr lang="en" sz="1800">
                <a:solidFill>
                  <a:schemeClr val="accent5"/>
                </a:solidFill>
                <a:latin typeface="Helvetica Neue"/>
                <a:ea typeface="Helvetica Neue"/>
                <a:cs typeface="Helvetica Neue"/>
                <a:sym typeface="Helvetica Neue"/>
              </a:rPr>
              <a:t> directly implements the Cubist algorithm, making it easy to use</a:t>
            </a:r>
            <a:r>
              <a:rPr b="1" lang="en" sz="1800">
                <a:solidFill>
                  <a:schemeClr val="accent5"/>
                </a:solidFill>
                <a:latin typeface="Helvetica Neue"/>
                <a:ea typeface="Helvetica Neue"/>
                <a:cs typeface="Helvetica Neue"/>
                <a:sym typeface="Helvetica Neue"/>
              </a:rPr>
              <a:t>.</a:t>
            </a:r>
            <a:endParaRPr b="1" sz="1800">
              <a:solidFill>
                <a:schemeClr val="accent5"/>
              </a:solidFill>
              <a:latin typeface="Helvetica Neue"/>
              <a:ea typeface="Helvetica Neue"/>
              <a:cs typeface="Helvetica Neue"/>
              <a:sym typeface="Helvetica Neue"/>
            </a:endParaRPr>
          </a:p>
          <a:p>
            <a:pPr indent="0" lvl="0" marL="457200" rtl="0" algn="l">
              <a:spcBef>
                <a:spcPts val="0"/>
              </a:spcBef>
              <a:spcAft>
                <a:spcPts val="0"/>
              </a:spcAft>
              <a:buNone/>
            </a:pPr>
            <a:r>
              <a:t/>
            </a:r>
            <a:endParaRPr b="1" sz="1200">
              <a:solidFill>
                <a:schemeClr val="accent5"/>
              </a:solidFill>
              <a:latin typeface="Helvetica Neue"/>
              <a:ea typeface="Helvetica Neue"/>
              <a:cs typeface="Helvetica Neue"/>
              <a:sym typeface="Helvetica Neue"/>
            </a:endParaRPr>
          </a:p>
          <a:p>
            <a:pPr indent="-342900" lvl="0" marL="457200" rtl="0" algn="l">
              <a:spcBef>
                <a:spcPts val="0"/>
              </a:spcBef>
              <a:spcAft>
                <a:spcPts val="0"/>
              </a:spcAft>
              <a:buClr>
                <a:schemeClr val="accent5"/>
              </a:buClr>
              <a:buSzPts val="1800"/>
              <a:buFont typeface="Helvetica Neue"/>
              <a:buChar char="●"/>
            </a:pPr>
            <a:r>
              <a:rPr lang="en" sz="1800">
                <a:solidFill>
                  <a:schemeClr val="accent5"/>
                </a:solidFill>
                <a:latin typeface="Helvetica Neue"/>
                <a:ea typeface="Helvetica Neue"/>
                <a:cs typeface="Helvetica Neue"/>
                <a:sym typeface="Helvetica Neue"/>
              </a:rPr>
              <a:t>Python does not have a direct Cubist package.</a:t>
            </a:r>
            <a:endParaRPr sz="1800">
              <a:solidFill>
                <a:schemeClr val="accent5"/>
              </a:solidFill>
              <a:latin typeface="Helvetica Neue"/>
              <a:ea typeface="Helvetica Neue"/>
              <a:cs typeface="Helvetica Neue"/>
              <a:sym typeface="Helvetica Neue"/>
            </a:endParaRPr>
          </a:p>
        </p:txBody>
      </p:sp>
      <p:sp>
        <p:nvSpPr>
          <p:cNvPr id="785" name="Google Shape;785;p58"/>
          <p:cNvSpPr txBox="1"/>
          <p:nvPr/>
        </p:nvSpPr>
        <p:spPr>
          <a:xfrm>
            <a:off x="3269400" y="1144200"/>
            <a:ext cx="5874900" cy="3999300"/>
          </a:xfrm>
          <a:prstGeom prst="rect">
            <a:avLst/>
          </a:prstGeom>
          <a:solidFill>
            <a:srgbClr val="CFE2F3">
              <a:alpha val="44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8761D"/>
                </a:solidFill>
                <a:latin typeface="Nunito"/>
                <a:ea typeface="Nunito"/>
                <a:cs typeface="Nunito"/>
                <a:sym typeface="Nunito"/>
              </a:rPr>
              <a:t># Load dataset (using Boston Housing data)</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data &lt;- MASS::Boston</a:t>
            </a:r>
            <a:endParaRPr sz="1500">
              <a:solidFill>
                <a:schemeClr val="accent5"/>
              </a:solidFill>
              <a:latin typeface="Nunito"/>
              <a:ea typeface="Nunito"/>
              <a:cs typeface="Nunito"/>
              <a:sym typeface="Nunito"/>
            </a:endParaRPr>
          </a:p>
          <a:p>
            <a:pPr indent="0" lvl="0" marL="0" rtl="0" algn="l">
              <a:spcBef>
                <a:spcPts val="0"/>
              </a:spcBef>
              <a:spcAft>
                <a:spcPts val="0"/>
              </a:spcAft>
              <a:buNone/>
            </a:pPr>
            <a:r>
              <a:t/>
            </a:r>
            <a:endParaRPr sz="1500">
              <a:solidFill>
                <a:schemeClr val="accent5"/>
              </a:solidFill>
              <a:latin typeface="Nunito"/>
              <a:ea typeface="Nunito"/>
              <a:cs typeface="Nunito"/>
              <a:sym typeface="Nunito"/>
            </a:endParaRPr>
          </a:p>
          <a:p>
            <a:pPr indent="0" lvl="0" marL="0" rtl="0" algn="l">
              <a:spcBef>
                <a:spcPts val="0"/>
              </a:spcBef>
              <a:spcAft>
                <a:spcPts val="0"/>
              </a:spcAft>
              <a:buNone/>
            </a:pPr>
            <a:r>
              <a:rPr lang="en" sz="1500">
                <a:solidFill>
                  <a:srgbClr val="38761D"/>
                </a:solidFill>
                <a:latin typeface="Nunito"/>
                <a:ea typeface="Nunito"/>
                <a:cs typeface="Nunito"/>
                <a:sym typeface="Nunito"/>
              </a:rPr>
              <a:t># Define predictors and target variable</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predictors &lt;- data[, -14]  </a:t>
            </a:r>
            <a:r>
              <a:rPr lang="en" sz="1500">
                <a:solidFill>
                  <a:srgbClr val="38761D"/>
                </a:solidFill>
                <a:latin typeface="Nunito"/>
                <a:ea typeface="Nunito"/>
                <a:cs typeface="Nunito"/>
                <a:sym typeface="Nunito"/>
              </a:rPr>
              <a:t># All columns except median house price</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target &lt;- data$medv        </a:t>
            </a:r>
            <a:r>
              <a:rPr lang="en" sz="1500">
                <a:solidFill>
                  <a:srgbClr val="38761D"/>
                </a:solidFill>
                <a:latin typeface="Nunito"/>
                <a:ea typeface="Nunito"/>
                <a:cs typeface="Nunito"/>
                <a:sym typeface="Nunito"/>
              </a:rPr>
              <a:t># House price</a:t>
            </a:r>
            <a:endParaRPr sz="1500">
              <a:solidFill>
                <a:srgbClr val="38761D"/>
              </a:solidFill>
              <a:latin typeface="Nunito"/>
              <a:ea typeface="Nunito"/>
              <a:cs typeface="Nunito"/>
              <a:sym typeface="Nunito"/>
            </a:endParaRPr>
          </a:p>
          <a:p>
            <a:pPr indent="0" lvl="0" marL="0" rtl="0" algn="l">
              <a:spcBef>
                <a:spcPts val="0"/>
              </a:spcBef>
              <a:spcAft>
                <a:spcPts val="0"/>
              </a:spcAft>
              <a:buNone/>
            </a:pPr>
            <a:r>
              <a:t/>
            </a:r>
            <a:endParaRPr sz="1500">
              <a:solidFill>
                <a:schemeClr val="accent5"/>
              </a:solidFill>
              <a:latin typeface="Nunito"/>
              <a:ea typeface="Nunito"/>
              <a:cs typeface="Nunito"/>
              <a:sym typeface="Nunito"/>
            </a:endParaRPr>
          </a:p>
          <a:p>
            <a:pPr indent="0" lvl="0" marL="0" rtl="0" algn="l">
              <a:spcBef>
                <a:spcPts val="0"/>
              </a:spcBef>
              <a:spcAft>
                <a:spcPts val="0"/>
              </a:spcAft>
              <a:buNone/>
            </a:pPr>
            <a:r>
              <a:rPr lang="en" sz="1500">
                <a:solidFill>
                  <a:srgbClr val="38761D"/>
                </a:solidFill>
                <a:latin typeface="Nunito"/>
                <a:ea typeface="Nunito"/>
                <a:cs typeface="Nunito"/>
                <a:sym typeface="Nunito"/>
              </a:rPr>
              <a:t># Train a Cubist model</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cubist_model &lt;- cubist(x = predictors, y = target, committees = 10)  </a:t>
            </a:r>
            <a:r>
              <a:rPr lang="en" sz="1500">
                <a:solidFill>
                  <a:srgbClr val="38761D"/>
                </a:solidFill>
                <a:latin typeface="Nunito"/>
                <a:ea typeface="Nunito"/>
                <a:cs typeface="Nunito"/>
                <a:sym typeface="Nunito"/>
              </a:rPr>
              <a:t># Using 10 committees (boosting)</a:t>
            </a:r>
            <a:endParaRPr sz="1500">
              <a:solidFill>
                <a:srgbClr val="38761D"/>
              </a:solidFill>
              <a:latin typeface="Nunito"/>
              <a:ea typeface="Nunito"/>
              <a:cs typeface="Nunito"/>
              <a:sym typeface="Nunito"/>
            </a:endParaRPr>
          </a:p>
          <a:p>
            <a:pPr indent="0" lvl="0" marL="0" rtl="0" algn="l">
              <a:spcBef>
                <a:spcPts val="0"/>
              </a:spcBef>
              <a:spcAft>
                <a:spcPts val="0"/>
              </a:spcAft>
              <a:buNone/>
            </a:pPr>
            <a:r>
              <a:t/>
            </a:r>
            <a:endParaRPr sz="1500">
              <a:solidFill>
                <a:schemeClr val="accent5"/>
              </a:solidFill>
              <a:latin typeface="Nunito"/>
              <a:ea typeface="Nunito"/>
              <a:cs typeface="Nunito"/>
              <a:sym typeface="Nunito"/>
            </a:endParaRPr>
          </a:p>
          <a:p>
            <a:pPr indent="0" lvl="0" marL="0" rtl="0" algn="l">
              <a:spcBef>
                <a:spcPts val="0"/>
              </a:spcBef>
              <a:spcAft>
                <a:spcPts val="0"/>
              </a:spcAft>
              <a:buNone/>
            </a:pPr>
            <a:r>
              <a:rPr lang="en" sz="1500">
                <a:solidFill>
                  <a:srgbClr val="38761D"/>
                </a:solidFill>
                <a:latin typeface="Nunito"/>
                <a:ea typeface="Nunito"/>
                <a:cs typeface="Nunito"/>
                <a:sym typeface="Nunito"/>
              </a:rPr>
              <a:t># Make predictions</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predictions &lt;- predict(cubist_model, predictors)</a:t>
            </a:r>
            <a:endParaRPr sz="1500">
              <a:solidFill>
                <a:schemeClr val="accent5"/>
              </a:solidFill>
              <a:latin typeface="Nunito"/>
              <a:ea typeface="Nunito"/>
              <a:cs typeface="Nunito"/>
              <a:sym typeface="Nunito"/>
            </a:endParaRPr>
          </a:p>
          <a:p>
            <a:pPr indent="0" lvl="0" marL="0" rtl="0" algn="l">
              <a:spcBef>
                <a:spcPts val="0"/>
              </a:spcBef>
              <a:spcAft>
                <a:spcPts val="0"/>
              </a:spcAft>
              <a:buNone/>
            </a:pPr>
            <a:r>
              <a:t/>
            </a:r>
            <a:endParaRPr sz="1500">
              <a:solidFill>
                <a:schemeClr val="accent5"/>
              </a:solidFill>
              <a:latin typeface="Nunito"/>
              <a:ea typeface="Nunito"/>
              <a:cs typeface="Nunito"/>
              <a:sym typeface="Nunito"/>
            </a:endParaRPr>
          </a:p>
          <a:p>
            <a:pPr indent="0" lvl="0" marL="0" rtl="0" algn="l">
              <a:spcBef>
                <a:spcPts val="0"/>
              </a:spcBef>
              <a:spcAft>
                <a:spcPts val="0"/>
              </a:spcAft>
              <a:buNone/>
            </a:pPr>
            <a:r>
              <a:rPr lang="en" sz="1500">
                <a:solidFill>
                  <a:srgbClr val="38761D"/>
                </a:solidFill>
                <a:latin typeface="Nunito"/>
                <a:ea typeface="Nunito"/>
                <a:cs typeface="Nunito"/>
                <a:sym typeface="Nunito"/>
              </a:rPr>
              <a:t># Print model summary</a:t>
            </a:r>
            <a:endParaRPr sz="1500">
              <a:solidFill>
                <a:srgbClr val="38761D"/>
              </a:solidFill>
              <a:latin typeface="Nunito"/>
              <a:ea typeface="Nunito"/>
              <a:cs typeface="Nunito"/>
              <a:sym typeface="Nunito"/>
            </a:endParaRPr>
          </a:p>
          <a:p>
            <a:pPr indent="0" lvl="0" marL="0" rtl="0" algn="l">
              <a:spcBef>
                <a:spcPts val="0"/>
              </a:spcBef>
              <a:spcAft>
                <a:spcPts val="0"/>
              </a:spcAft>
              <a:buNone/>
            </a:pPr>
            <a:r>
              <a:rPr lang="en" sz="1500">
                <a:solidFill>
                  <a:schemeClr val="accent5"/>
                </a:solidFill>
                <a:latin typeface="Nunito"/>
                <a:ea typeface="Nunito"/>
                <a:cs typeface="Nunito"/>
                <a:sym typeface="Nunito"/>
              </a:rPr>
              <a:t>summary(cubist_model)</a:t>
            </a:r>
            <a:endParaRPr sz="1500">
              <a:solidFill>
                <a:schemeClr val="accent5"/>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9"/>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sz="2800"/>
              <a:t>Estimating Future Model Performance</a:t>
            </a:r>
            <a:endParaRPr sz="2800"/>
          </a:p>
        </p:txBody>
      </p:sp>
      <p:sp>
        <p:nvSpPr>
          <p:cNvPr id="791" name="Google Shape;791;p59"/>
          <p:cNvSpPr/>
          <p:nvPr/>
        </p:nvSpPr>
        <p:spPr>
          <a:xfrm>
            <a:off x="44100" y="1215750"/>
            <a:ext cx="9003300" cy="14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Goal: Use observed data to develop a model that best estimates the relationship between a set of predictor variables X and corresponding response values Y. </a:t>
            </a:r>
            <a:endParaRPr>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Relationship between X and Y is </a:t>
            </a:r>
            <a:r>
              <a:rPr b="1" i="1" lang="en">
                <a:solidFill>
                  <a:srgbClr val="FFFFFF"/>
                </a:solidFill>
              </a:rPr>
              <a:t>goodness-of-fit</a:t>
            </a:r>
            <a:r>
              <a:rPr lang="en">
                <a:solidFill>
                  <a:srgbClr val="FFFFFF"/>
                </a:solidFill>
              </a:rPr>
              <a:t>. </a:t>
            </a:r>
            <a:endParaRPr>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The difference between a model’s predicted response and observed response is </a:t>
            </a:r>
            <a:r>
              <a:rPr b="1" i="1" lang="en">
                <a:solidFill>
                  <a:srgbClr val="FFFFFF"/>
                </a:solidFill>
              </a:rPr>
              <a:t>resubstitution error.</a:t>
            </a:r>
            <a:endParaRPr b="1" i="1">
              <a:solidFill>
                <a:srgbClr val="FFFFFF"/>
              </a:solidFill>
            </a:endParaRPr>
          </a:p>
        </p:txBody>
      </p:sp>
      <p:pic>
        <p:nvPicPr>
          <p:cNvPr id="792" name="Google Shape;792;p59"/>
          <p:cNvPicPr preferRelativeResize="0"/>
          <p:nvPr/>
        </p:nvPicPr>
        <p:blipFill>
          <a:blip r:embed="rId3">
            <a:alphaModFix/>
          </a:blip>
          <a:stretch>
            <a:fillRect/>
          </a:stretch>
        </p:blipFill>
        <p:spPr>
          <a:xfrm>
            <a:off x="0" y="2951100"/>
            <a:ext cx="4389601" cy="2192400"/>
          </a:xfrm>
          <a:prstGeom prst="rect">
            <a:avLst/>
          </a:prstGeom>
          <a:noFill/>
          <a:ln>
            <a:noFill/>
          </a:ln>
        </p:spPr>
      </p:pic>
      <p:sp>
        <p:nvSpPr>
          <p:cNvPr id="793" name="Google Shape;793;p59"/>
          <p:cNvSpPr txBox="1"/>
          <p:nvPr>
            <p:ph idx="1" type="subTitle"/>
          </p:nvPr>
        </p:nvSpPr>
        <p:spPr>
          <a:xfrm>
            <a:off x="5249400" y="262095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Holdout Method: Train-Test Split Partitions (1/3 to 1/4)</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794" name="Google Shape;794;p59"/>
          <p:cNvPicPr preferRelativeResize="0"/>
          <p:nvPr/>
        </p:nvPicPr>
        <p:blipFill>
          <a:blip r:embed="rId4">
            <a:alphaModFix/>
          </a:blip>
          <a:stretch>
            <a:fillRect/>
          </a:stretch>
        </p:blipFill>
        <p:spPr>
          <a:xfrm>
            <a:off x="4754400" y="2951100"/>
            <a:ext cx="4389600" cy="219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0"/>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sz="2800"/>
              <a:t>Estimating Future Model Performance</a:t>
            </a:r>
            <a:endParaRPr sz="2800"/>
          </a:p>
        </p:txBody>
      </p:sp>
      <p:sp>
        <p:nvSpPr>
          <p:cNvPr id="800" name="Google Shape;800;p60"/>
          <p:cNvSpPr/>
          <p:nvPr/>
        </p:nvSpPr>
        <p:spPr>
          <a:xfrm>
            <a:off x="44100" y="1215750"/>
            <a:ext cx="9003300" cy="105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Partition the Training/Validation/Test sets as 50/25/25% respectively.</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With small enough dataset, the random sampling approach used to </a:t>
            </a:r>
            <a:r>
              <a:rPr lang="en">
                <a:solidFill>
                  <a:srgbClr val="FFFFFF"/>
                </a:solidFill>
              </a:rPr>
              <a:t>generate training</a:t>
            </a:r>
            <a:r>
              <a:rPr lang="en">
                <a:solidFill>
                  <a:srgbClr val="FFFFFF"/>
                </a:solidFill>
              </a:rPr>
              <a:t>, validation, and test partitions </a:t>
            </a:r>
            <a:r>
              <a:rPr lang="en">
                <a:solidFill>
                  <a:srgbClr val="FFFFFF"/>
                </a:solidFill>
              </a:rPr>
              <a:t>could </a:t>
            </a:r>
            <a:r>
              <a:rPr lang="en">
                <a:solidFill>
                  <a:srgbClr val="FFFFFF"/>
                </a:solidFill>
              </a:rPr>
              <a:t>result in samples that don’t evenly represent class distribution of original dataset.</a:t>
            </a:r>
            <a:endParaRPr>
              <a:solidFill>
                <a:srgbClr val="FFFFFF"/>
              </a:solidFill>
            </a:endParaRPr>
          </a:p>
        </p:txBody>
      </p:sp>
      <p:pic>
        <p:nvPicPr>
          <p:cNvPr id="801" name="Google Shape;801;p60"/>
          <p:cNvPicPr preferRelativeResize="0"/>
          <p:nvPr/>
        </p:nvPicPr>
        <p:blipFill>
          <a:blip r:embed="rId3">
            <a:alphaModFix/>
          </a:blip>
          <a:stretch>
            <a:fillRect/>
          </a:stretch>
        </p:blipFill>
        <p:spPr>
          <a:xfrm>
            <a:off x="1557700" y="2273850"/>
            <a:ext cx="5825526" cy="2986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1"/>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i="1" lang="en"/>
              <a:t>k</a:t>
            </a:r>
            <a:r>
              <a:rPr lang="en"/>
              <a:t>-Fold CV</a:t>
            </a:r>
            <a:endParaRPr/>
          </a:p>
        </p:txBody>
      </p:sp>
      <p:sp>
        <p:nvSpPr>
          <p:cNvPr id="807" name="Google Shape;807;p61"/>
          <p:cNvSpPr/>
          <p:nvPr/>
        </p:nvSpPr>
        <p:spPr>
          <a:xfrm>
            <a:off x="44100" y="1215750"/>
            <a:ext cx="9003300" cy="6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Repeatedly using different samples of the original data to train and validate a model. The performance of the model across the different iterations is averaged to yield an overall performance estimate for the model.</a:t>
            </a:r>
            <a:endParaRPr>
              <a:latin typeface="Nunito"/>
              <a:ea typeface="Nunito"/>
              <a:cs typeface="Nunito"/>
              <a:sym typeface="Nunito"/>
            </a:endParaRPr>
          </a:p>
        </p:txBody>
      </p:sp>
      <p:sp>
        <p:nvSpPr>
          <p:cNvPr id="808" name="Google Shape;808;p61"/>
          <p:cNvSpPr txBox="1"/>
          <p:nvPr>
            <p:ph idx="1" type="subTitle"/>
          </p:nvPr>
        </p:nvSpPr>
        <p:spPr>
          <a:xfrm>
            <a:off x="0" y="188875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k-Fold Cross-Validation</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09" name="Google Shape;809;p61"/>
          <p:cNvPicPr preferRelativeResize="0"/>
          <p:nvPr/>
        </p:nvPicPr>
        <p:blipFill>
          <a:blip r:embed="rId3">
            <a:alphaModFix/>
          </a:blip>
          <a:stretch>
            <a:fillRect/>
          </a:stretch>
        </p:blipFill>
        <p:spPr>
          <a:xfrm>
            <a:off x="0" y="2222175"/>
            <a:ext cx="4576200" cy="2223655"/>
          </a:xfrm>
          <a:prstGeom prst="rect">
            <a:avLst/>
          </a:prstGeom>
          <a:noFill/>
          <a:ln>
            <a:noFill/>
          </a:ln>
        </p:spPr>
      </p:pic>
      <p:sp>
        <p:nvSpPr>
          <p:cNvPr id="810" name="Google Shape;810;p61"/>
          <p:cNvSpPr/>
          <p:nvPr/>
        </p:nvSpPr>
        <p:spPr>
          <a:xfrm>
            <a:off x="4649825" y="2173750"/>
            <a:ext cx="4494300" cy="296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rPr>
              <a:t>- </a:t>
            </a:r>
            <a:r>
              <a:rPr lang="en">
                <a:solidFill>
                  <a:schemeClr val="lt1"/>
                </a:solidFill>
              </a:rPr>
              <a:t>After the TTS, </a:t>
            </a:r>
            <a:r>
              <a:rPr lang="en">
                <a:solidFill>
                  <a:schemeClr val="lt1"/>
                </a:solidFill>
              </a:rPr>
              <a:t>partition </a:t>
            </a:r>
            <a:r>
              <a:rPr lang="en">
                <a:solidFill>
                  <a:schemeClr val="lt1"/>
                </a:solidFill>
              </a:rPr>
              <a:t>the training data equally</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For the first iteration, all instances labeled as</a:t>
            </a:r>
            <a:endParaRPr>
              <a:solidFill>
                <a:schemeClr val="lt1"/>
              </a:solidFill>
            </a:endParaRPr>
          </a:p>
          <a:p>
            <a:pPr indent="0" lvl="0" marL="0" rtl="0" algn="l">
              <a:lnSpc>
                <a:spcPct val="115000"/>
              </a:lnSpc>
              <a:spcBef>
                <a:spcPts val="0"/>
              </a:spcBef>
              <a:spcAft>
                <a:spcPts val="0"/>
              </a:spcAft>
              <a:buNone/>
            </a:pPr>
            <a:r>
              <a:rPr lang="en">
                <a:solidFill>
                  <a:schemeClr val="lt1"/>
                </a:solidFill>
              </a:rPr>
              <a:t>fold1 are held out, while the remainder of the data is used to train the model. The performance</a:t>
            </a:r>
            <a:endParaRPr>
              <a:solidFill>
                <a:schemeClr val="lt1"/>
              </a:solidFill>
            </a:endParaRPr>
          </a:p>
          <a:p>
            <a:pPr indent="0" lvl="0" marL="0" rtl="0" algn="l">
              <a:lnSpc>
                <a:spcPct val="115000"/>
              </a:lnSpc>
              <a:spcBef>
                <a:spcPts val="0"/>
              </a:spcBef>
              <a:spcAft>
                <a:spcPts val="0"/>
              </a:spcAft>
              <a:buNone/>
            </a:pPr>
            <a:r>
              <a:rPr lang="en">
                <a:solidFill>
                  <a:schemeClr val="lt1"/>
                </a:solidFill>
              </a:rPr>
              <a:t>of the model is then evaluated against the unseen data (fold1)</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a:t>
            </a:r>
            <a:r>
              <a:rPr b="1" i="1" lang="en">
                <a:solidFill>
                  <a:schemeClr val="lt1"/>
                </a:solidFill>
              </a:rPr>
              <a:t>Stratified CV</a:t>
            </a:r>
            <a:r>
              <a:rPr lang="en">
                <a:solidFill>
                  <a:schemeClr val="lt1"/>
                </a:solidFill>
              </a:rPr>
              <a:t>: Ensure class distribution of each fold is representative of the overall distribution.</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14" name="Shape 814"/>
        <p:cNvGrpSpPr/>
        <p:nvPr/>
      </p:nvGrpSpPr>
      <p:grpSpPr>
        <a:xfrm>
          <a:off x="0" y="0"/>
          <a:ext cx="0" cy="0"/>
          <a:chOff x="0" y="0"/>
          <a:chExt cx="0" cy="0"/>
        </a:xfrm>
      </p:grpSpPr>
      <p:sp>
        <p:nvSpPr>
          <p:cNvPr id="815" name="Google Shape;815;p62"/>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(K-Fold)</a:t>
            </a:r>
            <a:endParaRPr sz="2000"/>
          </a:p>
        </p:txBody>
      </p:sp>
      <p:pic>
        <p:nvPicPr>
          <p:cNvPr id="816" name="Google Shape;816;p62"/>
          <p:cNvPicPr preferRelativeResize="0"/>
          <p:nvPr/>
        </p:nvPicPr>
        <p:blipFill>
          <a:blip r:embed="rId3">
            <a:alphaModFix/>
          </a:blip>
          <a:stretch>
            <a:fillRect/>
          </a:stretch>
        </p:blipFill>
        <p:spPr>
          <a:xfrm>
            <a:off x="0" y="2472080"/>
            <a:ext cx="5162550" cy="952500"/>
          </a:xfrm>
          <a:prstGeom prst="rect">
            <a:avLst/>
          </a:prstGeom>
          <a:noFill/>
          <a:ln>
            <a:noFill/>
          </a:ln>
        </p:spPr>
      </p:pic>
      <p:sp>
        <p:nvSpPr>
          <p:cNvPr id="817" name="Google Shape;817;p62"/>
          <p:cNvSpPr txBox="1"/>
          <p:nvPr>
            <p:ph idx="1" type="subTitle"/>
          </p:nvPr>
        </p:nvSpPr>
        <p:spPr>
          <a:xfrm>
            <a:off x="0" y="2850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Import &amp; view data</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18" name="Google Shape;818;p62"/>
          <p:cNvSpPr txBox="1"/>
          <p:nvPr>
            <p:ph idx="1" type="subTitle"/>
          </p:nvPr>
        </p:nvSpPr>
        <p:spPr>
          <a:xfrm>
            <a:off x="0" y="2149775"/>
            <a:ext cx="46845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Train/Test Split partition with caret(). Set seed for </a:t>
            </a:r>
            <a:r>
              <a:rPr lang="en" sz="1200">
                <a:solidFill>
                  <a:schemeClr val="dk1"/>
                </a:solidFill>
                <a:latin typeface="Arial"/>
                <a:ea typeface="Arial"/>
                <a:cs typeface="Arial"/>
                <a:sym typeface="Arial"/>
              </a:rPr>
              <a:t>reproducibility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19" name="Google Shape;819;p62"/>
          <p:cNvPicPr preferRelativeResize="0"/>
          <p:nvPr/>
        </p:nvPicPr>
        <p:blipFill>
          <a:blip r:embed="rId4">
            <a:alphaModFix/>
          </a:blip>
          <a:stretch>
            <a:fillRect/>
          </a:stretch>
        </p:blipFill>
        <p:spPr>
          <a:xfrm>
            <a:off x="0" y="3709575"/>
            <a:ext cx="2724150" cy="1314450"/>
          </a:xfrm>
          <a:prstGeom prst="rect">
            <a:avLst/>
          </a:prstGeom>
          <a:noFill/>
          <a:ln>
            <a:noFill/>
          </a:ln>
        </p:spPr>
      </p:pic>
      <p:sp>
        <p:nvSpPr>
          <p:cNvPr id="820" name="Google Shape;820;p62"/>
          <p:cNvSpPr txBox="1"/>
          <p:nvPr>
            <p:ph idx="1" type="subTitle"/>
          </p:nvPr>
        </p:nvSpPr>
        <p:spPr>
          <a:xfrm>
            <a:off x="0" y="347965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Balance </a:t>
            </a:r>
            <a:r>
              <a:rPr lang="en" sz="1200">
                <a:solidFill>
                  <a:schemeClr val="dk1"/>
                </a:solidFill>
                <a:latin typeface="Arial"/>
                <a:ea typeface="Arial"/>
                <a:cs typeface="Arial"/>
                <a:sym typeface="Arial"/>
              </a:rPr>
              <a:t>imbalanced</a:t>
            </a:r>
            <a:r>
              <a:rPr lang="en" sz="1200">
                <a:solidFill>
                  <a:schemeClr val="dk1"/>
                </a:solidFill>
                <a:latin typeface="Arial"/>
                <a:ea typeface="Arial"/>
                <a:cs typeface="Arial"/>
                <a:sym typeface="Arial"/>
              </a:rPr>
              <a:t> dataset with SMOTE()</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21" name="Google Shape;821;p62"/>
          <p:cNvPicPr preferRelativeResize="0"/>
          <p:nvPr/>
        </p:nvPicPr>
        <p:blipFill>
          <a:blip r:embed="rId5">
            <a:alphaModFix/>
          </a:blip>
          <a:stretch>
            <a:fillRect/>
          </a:stretch>
        </p:blipFill>
        <p:spPr>
          <a:xfrm>
            <a:off x="5640382" y="1433625"/>
            <a:ext cx="3503618" cy="1422425"/>
          </a:xfrm>
          <a:prstGeom prst="rect">
            <a:avLst/>
          </a:prstGeom>
          <a:noFill/>
          <a:ln>
            <a:noFill/>
          </a:ln>
        </p:spPr>
      </p:pic>
      <p:sp>
        <p:nvSpPr>
          <p:cNvPr id="822" name="Google Shape;822;p62"/>
          <p:cNvSpPr txBox="1"/>
          <p:nvPr>
            <p:ph idx="1" type="subTitle"/>
          </p:nvPr>
        </p:nvSpPr>
        <p:spPr>
          <a:xfrm>
            <a:off x="5465150" y="1148625"/>
            <a:ext cx="36789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 &amp; validate the model. 5-Fold CV</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23" name="Google Shape;823;p62"/>
          <p:cNvPicPr preferRelativeResize="0"/>
          <p:nvPr/>
        </p:nvPicPr>
        <p:blipFill>
          <a:blip r:embed="rId6">
            <a:alphaModFix/>
          </a:blip>
          <a:stretch>
            <a:fillRect/>
          </a:stretch>
        </p:blipFill>
        <p:spPr>
          <a:xfrm>
            <a:off x="0" y="579900"/>
            <a:ext cx="5227639" cy="1422425"/>
          </a:xfrm>
          <a:prstGeom prst="rect">
            <a:avLst/>
          </a:prstGeom>
          <a:noFill/>
          <a:ln>
            <a:noFill/>
          </a:ln>
        </p:spPr>
      </p:pic>
      <p:pic>
        <p:nvPicPr>
          <p:cNvPr id="824" name="Google Shape;824;p62"/>
          <p:cNvPicPr preferRelativeResize="0"/>
          <p:nvPr/>
        </p:nvPicPr>
        <p:blipFill>
          <a:blip r:embed="rId7">
            <a:alphaModFix/>
          </a:blip>
          <a:stretch>
            <a:fillRect/>
          </a:stretch>
        </p:blipFill>
        <p:spPr>
          <a:xfrm>
            <a:off x="3624100" y="3714818"/>
            <a:ext cx="2319501" cy="1414120"/>
          </a:xfrm>
          <a:prstGeom prst="rect">
            <a:avLst/>
          </a:prstGeom>
          <a:noFill/>
          <a:ln>
            <a:noFill/>
          </a:ln>
        </p:spPr>
      </p:pic>
      <p:sp>
        <p:nvSpPr>
          <p:cNvPr id="825" name="Google Shape;825;p62"/>
          <p:cNvSpPr txBox="1"/>
          <p:nvPr>
            <p:ph idx="1" type="subTitle"/>
          </p:nvPr>
        </p:nvSpPr>
        <p:spPr>
          <a:xfrm>
            <a:off x="5295900" y="3424575"/>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View Accuracy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26" name="Google Shape;826;p62"/>
          <p:cNvPicPr preferRelativeResize="0"/>
          <p:nvPr/>
        </p:nvPicPr>
        <p:blipFill>
          <a:blip r:embed="rId8">
            <a:alphaModFix/>
          </a:blip>
          <a:stretch>
            <a:fillRect/>
          </a:stretch>
        </p:blipFill>
        <p:spPr>
          <a:xfrm>
            <a:off x="5909700" y="3709575"/>
            <a:ext cx="3234350" cy="581025"/>
          </a:xfrm>
          <a:prstGeom prst="rect">
            <a:avLst/>
          </a:prstGeom>
          <a:noFill/>
          <a:ln>
            <a:noFill/>
          </a:ln>
        </p:spPr>
      </p:pic>
      <p:pic>
        <p:nvPicPr>
          <p:cNvPr id="827" name="Google Shape;827;p62"/>
          <p:cNvPicPr preferRelativeResize="0"/>
          <p:nvPr/>
        </p:nvPicPr>
        <p:blipFill>
          <a:blip r:embed="rId9">
            <a:alphaModFix/>
          </a:blip>
          <a:stretch>
            <a:fillRect/>
          </a:stretch>
        </p:blipFill>
        <p:spPr>
          <a:xfrm>
            <a:off x="5943600" y="4236138"/>
            <a:ext cx="3200400" cy="371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3"/>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LOOCV</a:t>
            </a:r>
            <a:endParaRPr/>
          </a:p>
        </p:txBody>
      </p:sp>
      <p:pic>
        <p:nvPicPr>
          <p:cNvPr id="833" name="Google Shape;833;p63"/>
          <p:cNvPicPr preferRelativeResize="0"/>
          <p:nvPr/>
        </p:nvPicPr>
        <p:blipFill>
          <a:blip r:embed="rId3">
            <a:alphaModFix/>
          </a:blip>
          <a:stretch>
            <a:fillRect/>
          </a:stretch>
        </p:blipFill>
        <p:spPr>
          <a:xfrm>
            <a:off x="0" y="1539600"/>
            <a:ext cx="4576201" cy="2110225"/>
          </a:xfrm>
          <a:prstGeom prst="rect">
            <a:avLst/>
          </a:prstGeom>
          <a:noFill/>
          <a:ln>
            <a:noFill/>
          </a:ln>
        </p:spPr>
      </p:pic>
      <p:sp>
        <p:nvSpPr>
          <p:cNvPr id="834" name="Google Shape;834;p63"/>
          <p:cNvSpPr txBox="1"/>
          <p:nvPr>
            <p:ph idx="1" type="subTitle"/>
          </p:nvPr>
        </p:nvSpPr>
        <p:spPr>
          <a:xfrm>
            <a:off x="0" y="1144200"/>
            <a:ext cx="3955200" cy="32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chemeClr val="lt1"/>
                </a:highlight>
                <a:latin typeface="Arial"/>
                <a:ea typeface="Arial"/>
                <a:cs typeface="Arial"/>
                <a:sym typeface="Arial"/>
              </a:rPr>
              <a:t>Leave-One-Out Cross-Validation (LOOCV)</a:t>
            </a:r>
            <a:endParaRPr sz="1200">
              <a:solidFill>
                <a:schemeClr val="dk1"/>
              </a:solidFill>
              <a:highlight>
                <a:schemeClr val="lt1"/>
              </a:highlight>
              <a:latin typeface="Arial"/>
              <a:ea typeface="Arial"/>
              <a:cs typeface="Arial"/>
              <a:sym typeface="Arial"/>
            </a:endParaRPr>
          </a:p>
          <a:p>
            <a:pPr indent="0" lvl="0" marL="0" rtl="0" algn="l">
              <a:lnSpc>
                <a:spcPct val="115000"/>
              </a:lnSpc>
              <a:spcBef>
                <a:spcPts val="0"/>
              </a:spcBef>
              <a:spcAft>
                <a:spcPts val="0"/>
              </a:spcAft>
              <a:buNone/>
            </a:pPr>
            <a:r>
              <a:t/>
            </a:r>
            <a:endParaRPr sz="12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sz="1200">
              <a:solidFill>
                <a:schemeClr val="dk1"/>
              </a:solidFill>
              <a:highlight>
                <a:schemeClr val="lt1"/>
              </a:highlight>
            </a:endParaRPr>
          </a:p>
        </p:txBody>
      </p:sp>
      <p:sp>
        <p:nvSpPr>
          <p:cNvPr id="835" name="Google Shape;835;p63"/>
          <p:cNvSpPr/>
          <p:nvPr/>
        </p:nvSpPr>
        <p:spPr>
          <a:xfrm>
            <a:off x="4649700" y="1539600"/>
            <a:ext cx="4494300" cy="36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rPr>
              <a:t>- Functionally a </a:t>
            </a:r>
            <a:r>
              <a:rPr i="1" lang="en">
                <a:solidFill>
                  <a:schemeClr val="lt1"/>
                </a:solidFill>
              </a:rPr>
              <a:t>k</a:t>
            </a:r>
            <a:r>
              <a:rPr lang="en">
                <a:solidFill>
                  <a:schemeClr val="lt1"/>
                </a:solidFill>
              </a:rPr>
              <a:t>-Fold model with </a:t>
            </a:r>
            <a:r>
              <a:rPr i="1" lang="en">
                <a:solidFill>
                  <a:schemeClr val="lt1"/>
                </a:solidFill>
              </a:rPr>
              <a:t>k</a:t>
            </a:r>
            <a:r>
              <a:rPr lang="en">
                <a:solidFill>
                  <a:schemeClr val="lt1"/>
                </a:solidFill>
              </a:rPr>
              <a:t> sets.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a:t>
            </a:r>
            <a:r>
              <a:rPr lang="en">
                <a:solidFill>
                  <a:schemeClr val="lt1"/>
                </a:solidFill>
              </a:rPr>
              <a:t>After the last iteration, we end up with </a:t>
            </a:r>
            <a:r>
              <a:rPr i="1" lang="en">
                <a:solidFill>
                  <a:schemeClr val="lt1"/>
                </a:solidFill>
              </a:rPr>
              <a:t>n</a:t>
            </a:r>
            <a:endParaRPr i="1">
              <a:solidFill>
                <a:schemeClr val="lt1"/>
              </a:solidFill>
            </a:endParaRPr>
          </a:p>
          <a:p>
            <a:pPr indent="0" lvl="0" marL="0" rtl="0" algn="l">
              <a:lnSpc>
                <a:spcPct val="115000"/>
              </a:lnSpc>
              <a:spcBef>
                <a:spcPts val="0"/>
              </a:spcBef>
              <a:spcAft>
                <a:spcPts val="0"/>
              </a:spcAft>
              <a:buNone/>
            </a:pPr>
            <a:r>
              <a:rPr lang="en">
                <a:solidFill>
                  <a:schemeClr val="lt1"/>
                </a:solidFill>
              </a:rPr>
              <a:t>estimates of the model’s performance from each of the iterations. The average of these</a:t>
            </a:r>
            <a:endParaRPr>
              <a:solidFill>
                <a:schemeClr val="lt1"/>
              </a:solidFill>
            </a:endParaRPr>
          </a:p>
          <a:p>
            <a:pPr indent="0" lvl="0" marL="0" rtl="0" algn="l">
              <a:lnSpc>
                <a:spcPct val="115000"/>
              </a:lnSpc>
              <a:spcBef>
                <a:spcPts val="0"/>
              </a:spcBef>
              <a:spcAft>
                <a:spcPts val="0"/>
              </a:spcAft>
              <a:buNone/>
            </a:pPr>
            <a:r>
              <a:rPr lang="en">
                <a:solidFill>
                  <a:schemeClr val="lt1"/>
                </a:solidFill>
              </a:rPr>
              <a:t>estimates is the estimate of model performance.</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Greatest amount of data trained, high accuracy. </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Deterministic: Same performance each run.</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Very high or infeasible computational cost.</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39" name="Shape 839"/>
        <p:cNvGrpSpPr/>
        <p:nvPr/>
      </p:nvGrpSpPr>
      <p:grpSpPr>
        <a:xfrm>
          <a:off x="0" y="0"/>
          <a:ext cx="0" cy="0"/>
          <a:chOff x="0" y="0"/>
          <a:chExt cx="0" cy="0"/>
        </a:xfrm>
      </p:grpSpPr>
      <p:sp>
        <p:nvSpPr>
          <p:cNvPr id="840" name="Google Shape;840;p64"/>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(LOOCV)</a:t>
            </a:r>
            <a:endParaRPr sz="2000"/>
          </a:p>
        </p:txBody>
      </p:sp>
      <p:pic>
        <p:nvPicPr>
          <p:cNvPr id="841" name="Google Shape;841;p64"/>
          <p:cNvPicPr preferRelativeResize="0"/>
          <p:nvPr/>
        </p:nvPicPr>
        <p:blipFill>
          <a:blip r:embed="rId3">
            <a:alphaModFix/>
          </a:blip>
          <a:stretch>
            <a:fillRect/>
          </a:stretch>
        </p:blipFill>
        <p:spPr>
          <a:xfrm>
            <a:off x="0" y="2472080"/>
            <a:ext cx="5162550" cy="952500"/>
          </a:xfrm>
          <a:prstGeom prst="rect">
            <a:avLst/>
          </a:prstGeom>
          <a:noFill/>
          <a:ln>
            <a:noFill/>
          </a:ln>
        </p:spPr>
      </p:pic>
      <p:sp>
        <p:nvSpPr>
          <p:cNvPr id="842" name="Google Shape;842;p64"/>
          <p:cNvSpPr txBox="1"/>
          <p:nvPr>
            <p:ph idx="1" type="subTitle"/>
          </p:nvPr>
        </p:nvSpPr>
        <p:spPr>
          <a:xfrm>
            <a:off x="0" y="2850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Import &amp; view data</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43" name="Google Shape;843;p64"/>
          <p:cNvSpPr txBox="1"/>
          <p:nvPr>
            <p:ph idx="1" type="subTitle"/>
          </p:nvPr>
        </p:nvSpPr>
        <p:spPr>
          <a:xfrm>
            <a:off x="0" y="2149775"/>
            <a:ext cx="46845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Train/Test Split partition with caret(). Set seed for reproducibility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44" name="Google Shape;844;p64"/>
          <p:cNvPicPr preferRelativeResize="0"/>
          <p:nvPr/>
        </p:nvPicPr>
        <p:blipFill>
          <a:blip r:embed="rId4">
            <a:alphaModFix/>
          </a:blip>
          <a:stretch>
            <a:fillRect/>
          </a:stretch>
        </p:blipFill>
        <p:spPr>
          <a:xfrm>
            <a:off x="0" y="3764650"/>
            <a:ext cx="2724150" cy="1314450"/>
          </a:xfrm>
          <a:prstGeom prst="rect">
            <a:avLst/>
          </a:prstGeom>
          <a:noFill/>
          <a:ln>
            <a:noFill/>
          </a:ln>
        </p:spPr>
      </p:pic>
      <p:sp>
        <p:nvSpPr>
          <p:cNvPr id="845" name="Google Shape;845;p64"/>
          <p:cNvSpPr txBox="1"/>
          <p:nvPr>
            <p:ph idx="1" type="subTitle"/>
          </p:nvPr>
        </p:nvSpPr>
        <p:spPr>
          <a:xfrm>
            <a:off x="0" y="347965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Balance imbalanced dataset with SMOTE()</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46" name="Google Shape;846;p64"/>
          <p:cNvSpPr txBox="1"/>
          <p:nvPr>
            <p:ph idx="1" type="subTitle"/>
          </p:nvPr>
        </p:nvSpPr>
        <p:spPr>
          <a:xfrm>
            <a:off x="5743575" y="1148625"/>
            <a:ext cx="34005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 &amp; validate the model. </a:t>
            </a:r>
            <a:r>
              <a:rPr i="1" lang="en" sz="1200">
                <a:solidFill>
                  <a:schemeClr val="dk1"/>
                </a:solidFill>
                <a:latin typeface="Arial"/>
                <a:ea typeface="Arial"/>
                <a:cs typeface="Arial"/>
                <a:sym typeface="Arial"/>
              </a:rPr>
              <a:t>k</a:t>
            </a:r>
            <a:r>
              <a:rPr lang="en" sz="1200">
                <a:solidFill>
                  <a:schemeClr val="dk1"/>
                </a:solidFill>
                <a:latin typeface="Arial"/>
                <a:ea typeface="Arial"/>
                <a:cs typeface="Arial"/>
                <a:sym typeface="Arial"/>
              </a:rPr>
              <a:t>-Fold CV</a:t>
            </a:r>
            <a:r>
              <a:rPr i="1"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47" name="Google Shape;847;p64"/>
          <p:cNvPicPr preferRelativeResize="0"/>
          <p:nvPr/>
        </p:nvPicPr>
        <p:blipFill>
          <a:blip r:embed="rId5">
            <a:alphaModFix/>
          </a:blip>
          <a:stretch>
            <a:fillRect/>
          </a:stretch>
        </p:blipFill>
        <p:spPr>
          <a:xfrm>
            <a:off x="0" y="579900"/>
            <a:ext cx="5227639" cy="1422425"/>
          </a:xfrm>
          <a:prstGeom prst="rect">
            <a:avLst/>
          </a:prstGeom>
          <a:noFill/>
          <a:ln>
            <a:noFill/>
          </a:ln>
        </p:spPr>
      </p:pic>
      <p:pic>
        <p:nvPicPr>
          <p:cNvPr id="848" name="Google Shape;848;p64"/>
          <p:cNvPicPr preferRelativeResize="0"/>
          <p:nvPr/>
        </p:nvPicPr>
        <p:blipFill>
          <a:blip r:embed="rId6">
            <a:alphaModFix/>
          </a:blip>
          <a:stretch>
            <a:fillRect/>
          </a:stretch>
        </p:blipFill>
        <p:spPr>
          <a:xfrm>
            <a:off x="3624100" y="3714818"/>
            <a:ext cx="2319501" cy="1414120"/>
          </a:xfrm>
          <a:prstGeom prst="rect">
            <a:avLst/>
          </a:prstGeom>
          <a:noFill/>
          <a:ln>
            <a:noFill/>
          </a:ln>
        </p:spPr>
      </p:pic>
      <p:sp>
        <p:nvSpPr>
          <p:cNvPr id="849" name="Google Shape;849;p64"/>
          <p:cNvSpPr txBox="1"/>
          <p:nvPr>
            <p:ph idx="1" type="subTitle"/>
          </p:nvPr>
        </p:nvSpPr>
        <p:spPr>
          <a:xfrm>
            <a:off x="5295900" y="3424575"/>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View Accuracy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50" name="Google Shape;850;p64"/>
          <p:cNvPicPr preferRelativeResize="0"/>
          <p:nvPr/>
        </p:nvPicPr>
        <p:blipFill>
          <a:blip r:embed="rId7">
            <a:alphaModFix/>
          </a:blip>
          <a:stretch>
            <a:fillRect/>
          </a:stretch>
        </p:blipFill>
        <p:spPr>
          <a:xfrm>
            <a:off x="5943589" y="3709563"/>
            <a:ext cx="3200400" cy="581025"/>
          </a:xfrm>
          <a:prstGeom prst="rect">
            <a:avLst/>
          </a:prstGeom>
          <a:noFill/>
          <a:ln>
            <a:noFill/>
          </a:ln>
        </p:spPr>
      </p:pic>
      <p:pic>
        <p:nvPicPr>
          <p:cNvPr id="851" name="Google Shape;851;p64"/>
          <p:cNvPicPr preferRelativeResize="0"/>
          <p:nvPr/>
        </p:nvPicPr>
        <p:blipFill>
          <a:blip r:embed="rId8">
            <a:alphaModFix/>
          </a:blip>
          <a:stretch>
            <a:fillRect/>
          </a:stretch>
        </p:blipFill>
        <p:spPr>
          <a:xfrm>
            <a:off x="5943600" y="4236138"/>
            <a:ext cx="3200400" cy="371475"/>
          </a:xfrm>
          <a:prstGeom prst="rect">
            <a:avLst/>
          </a:prstGeom>
          <a:noFill/>
          <a:ln>
            <a:noFill/>
          </a:ln>
        </p:spPr>
      </p:pic>
      <p:pic>
        <p:nvPicPr>
          <p:cNvPr id="852" name="Google Shape;852;p64"/>
          <p:cNvPicPr preferRelativeResize="0"/>
          <p:nvPr/>
        </p:nvPicPr>
        <p:blipFill>
          <a:blip r:embed="rId9">
            <a:alphaModFix/>
          </a:blip>
          <a:stretch>
            <a:fillRect/>
          </a:stretch>
        </p:blipFill>
        <p:spPr>
          <a:xfrm>
            <a:off x="5743564" y="1433613"/>
            <a:ext cx="3400425" cy="1562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5"/>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Random CV</a:t>
            </a:r>
            <a:endParaRPr/>
          </a:p>
        </p:txBody>
      </p:sp>
      <p:pic>
        <p:nvPicPr>
          <p:cNvPr id="858" name="Google Shape;858;p65"/>
          <p:cNvPicPr preferRelativeResize="0"/>
          <p:nvPr/>
        </p:nvPicPr>
        <p:blipFill>
          <a:blip r:embed="rId3">
            <a:alphaModFix/>
          </a:blip>
          <a:stretch>
            <a:fillRect/>
          </a:stretch>
        </p:blipFill>
        <p:spPr>
          <a:xfrm>
            <a:off x="-912" y="1429200"/>
            <a:ext cx="4578026" cy="2709609"/>
          </a:xfrm>
          <a:prstGeom prst="rect">
            <a:avLst/>
          </a:prstGeom>
          <a:noFill/>
          <a:ln>
            <a:noFill/>
          </a:ln>
        </p:spPr>
      </p:pic>
      <p:sp>
        <p:nvSpPr>
          <p:cNvPr id="859" name="Google Shape;859;p65"/>
          <p:cNvSpPr txBox="1"/>
          <p:nvPr>
            <p:ph idx="1" type="subTitle"/>
          </p:nvPr>
        </p:nvSpPr>
        <p:spPr>
          <a:xfrm>
            <a:off x="0" y="1144188"/>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Random (Monte Carlo) Cross-Validation</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60" name="Google Shape;860;p65"/>
          <p:cNvSpPr/>
          <p:nvPr/>
        </p:nvSpPr>
        <p:spPr>
          <a:xfrm>
            <a:off x="4649700" y="1539600"/>
            <a:ext cx="4494300" cy="360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rPr>
              <a:t>- Instead of creating a set number of folds, the </a:t>
            </a:r>
            <a:r>
              <a:rPr lang="en">
                <a:solidFill>
                  <a:schemeClr val="lt1"/>
                </a:solidFill>
              </a:rPr>
              <a:t>random sample</a:t>
            </a:r>
            <a:r>
              <a:rPr lang="en">
                <a:solidFill>
                  <a:schemeClr val="lt1"/>
                </a:solidFill>
              </a:rPr>
              <a:t> that determines validation is created each iteration.</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Random sampling without replacement</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Each random selection could occur any number of times.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0"/>
              </a:spcBef>
              <a:spcAft>
                <a:spcPts val="0"/>
              </a:spcAft>
              <a:buNone/>
            </a:pPr>
            <a:r>
              <a:rPr lang="en">
                <a:solidFill>
                  <a:schemeClr val="lt1"/>
                </a:solidFill>
              </a:rPr>
              <a:t>- Major advantage over </a:t>
            </a:r>
            <a:r>
              <a:rPr i="1" lang="en">
                <a:solidFill>
                  <a:schemeClr val="lt1"/>
                </a:solidFill>
              </a:rPr>
              <a:t>k</a:t>
            </a:r>
            <a:r>
              <a:rPr lang="en">
                <a:solidFill>
                  <a:schemeClr val="lt1"/>
                </a:solidFill>
              </a:rPr>
              <a:t>-CV: size of the training</a:t>
            </a:r>
            <a:endParaRPr>
              <a:solidFill>
                <a:schemeClr val="lt1"/>
              </a:solidFill>
            </a:endParaRPr>
          </a:p>
          <a:p>
            <a:pPr indent="0" lvl="0" marL="0" rtl="0" algn="l">
              <a:lnSpc>
                <a:spcPct val="115000"/>
              </a:lnSpc>
              <a:spcBef>
                <a:spcPts val="0"/>
              </a:spcBef>
              <a:spcAft>
                <a:spcPts val="0"/>
              </a:spcAft>
              <a:buNone/>
            </a:pPr>
            <a:r>
              <a:rPr lang="en">
                <a:solidFill>
                  <a:schemeClr val="lt1"/>
                </a:solidFill>
              </a:rPr>
              <a:t>and validation sets is independent of the number of CV iterations.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64" name="Shape 864"/>
        <p:cNvGrpSpPr/>
        <p:nvPr/>
      </p:nvGrpSpPr>
      <p:grpSpPr>
        <a:xfrm>
          <a:off x="0" y="0"/>
          <a:ext cx="0" cy="0"/>
          <a:chOff x="0" y="0"/>
          <a:chExt cx="0" cy="0"/>
        </a:xfrm>
      </p:grpSpPr>
      <p:sp>
        <p:nvSpPr>
          <p:cNvPr id="865" name="Google Shape;865;p66"/>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(RCV)</a:t>
            </a:r>
            <a:endParaRPr sz="2000"/>
          </a:p>
        </p:txBody>
      </p:sp>
      <p:pic>
        <p:nvPicPr>
          <p:cNvPr id="866" name="Google Shape;866;p66"/>
          <p:cNvPicPr preferRelativeResize="0"/>
          <p:nvPr/>
        </p:nvPicPr>
        <p:blipFill>
          <a:blip r:embed="rId3">
            <a:alphaModFix/>
          </a:blip>
          <a:stretch>
            <a:fillRect/>
          </a:stretch>
        </p:blipFill>
        <p:spPr>
          <a:xfrm>
            <a:off x="0" y="2472080"/>
            <a:ext cx="5162550" cy="952500"/>
          </a:xfrm>
          <a:prstGeom prst="rect">
            <a:avLst/>
          </a:prstGeom>
          <a:noFill/>
          <a:ln>
            <a:noFill/>
          </a:ln>
        </p:spPr>
      </p:pic>
      <p:sp>
        <p:nvSpPr>
          <p:cNvPr id="867" name="Google Shape;867;p66"/>
          <p:cNvSpPr txBox="1"/>
          <p:nvPr>
            <p:ph idx="1" type="subTitle"/>
          </p:nvPr>
        </p:nvSpPr>
        <p:spPr>
          <a:xfrm>
            <a:off x="0" y="2850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Import &amp; view data</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68" name="Google Shape;868;p66"/>
          <p:cNvSpPr txBox="1"/>
          <p:nvPr>
            <p:ph idx="1" type="subTitle"/>
          </p:nvPr>
        </p:nvSpPr>
        <p:spPr>
          <a:xfrm>
            <a:off x="0" y="2149775"/>
            <a:ext cx="46845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Train/Test Split partition with caret(). Set seed for reproducibility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69" name="Google Shape;869;p66"/>
          <p:cNvPicPr preferRelativeResize="0"/>
          <p:nvPr/>
        </p:nvPicPr>
        <p:blipFill>
          <a:blip r:embed="rId4">
            <a:alphaModFix/>
          </a:blip>
          <a:stretch>
            <a:fillRect/>
          </a:stretch>
        </p:blipFill>
        <p:spPr>
          <a:xfrm>
            <a:off x="0" y="3764650"/>
            <a:ext cx="2724150" cy="1314450"/>
          </a:xfrm>
          <a:prstGeom prst="rect">
            <a:avLst/>
          </a:prstGeom>
          <a:noFill/>
          <a:ln>
            <a:noFill/>
          </a:ln>
        </p:spPr>
      </p:pic>
      <p:sp>
        <p:nvSpPr>
          <p:cNvPr id="870" name="Google Shape;870;p66"/>
          <p:cNvSpPr txBox="1"/>
          <p:nvPr>
            <p:ph idx="1" type="subTitle"/>
          </p:nvPr>
        </p:nvSpPr>
        <p:spPr>
          <a:xfrm>
            <a:off x="0" y="347965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Balance imbalanced dataset with SMOTE()</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71" name="Google Shape;871;p66"/>
          <p:cNvSpPr txBox="1"/>
          <p:nvPr>
            <p:ph idx="1" type="subTitle"/>
          </p:nvPr>
        </p:nvSpPr>
        <p:spPr>
          <a:xfrm>
            <a:off x="5699350" y="1148625"/>
            <a:ext cx="3444600" cy="100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 &amp; validate the model. Randomly select 90% as training data, 10% as validation over 10 different iterations.</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72" name="Google Shape;872;p66"/>
          <p:cNvPicPr preferRelativeResize="0"/>
          <p:nvPr/>
        </p:nvPicPr>
        <p:blipFill>
          <a:blip r:embed="rId5">
            <a:alphaModFix/>
          </a:blip>
          <a:stretch>
            <a:fillRect/>
          </a:stretch>
        </p:blipFill>
        <p:spPr>
          <a:xfrm>
            <a:off x="0" y="579900"/>
            <a:ext cx="5227639" cy="1422425"/>
          </a:xfrm>
          <a:prstGeom prst="rect">
            <a:avLst/>
          </a:prstGeom>
          <a:noFill/>
          <a:ln>
            <a:noFill/>
          </a:ln>
        </p:spPr>
      </p:pic>
      <p:pic>
        <p:nvPicPr>
          <p:cNvPr id="873" name="Google Shape;873;p66"/>
          <p:cNvPicPr preferRelativeResize="0"/>
          <p:nvPr/>
        </p:nvPicPr>
        <p:blipFill>
          <a:blip r:embed="rId6">
            <a:alphaModFix/>
          </a:blip>
          <a:stretch>
            <a:fillRect/>
          </a:stretch>
        </p:blipFill>
        <p:spPr>
          <a:xfrm>
            <a:off x="3624100" y="3714818"/>
            <a:ext cx="2319501" cy="1414120"/>
          </a:xfrm>
          <a:prstGeom prst="rect">
            <a:avLst/>
          </a:prstGeom>
          <a:noFill/>
          <a:ln>
            <a:noFill/>
          </a:ln>
        </p:spPr>
      </p:pic>
      <p:sp>
        <p:nvSpPr>
          <p:cNvPr id="874" name="Google Shape;874;p66"/>
          <p:cNvSpPr txBox="1"/>
          <p:nvPr>
            <p:ph idx="1" type="subTitle"/>
          </p:nvPr>
        </p:nvSpPr>
        <p:spPr>
          <a:xfrm>
            <a:off x="5295900" y="3424575"/>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View Accuracy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75" name="Google Shape;875;p66"/>
          <p:cNvPicPr preferRelativeResize="0"/>
          <p:nvPr/>
        </p:nvPicPr>
        <p:blipFill>
          <a:blip r:embed="rId7">
            <a:alphaModFix/>
          </a:blip>
          <a:stretch>
            <a:fillRect/>
          </a:stretch>
        </p:blipFill>
        <p:spPr>
          <a:xfrm>
            <a:off x="5943589" y="3709563"/>
            <a:ext cx="3200400" cy="581025"/>
          </a:xfrm>
          <a:prstGeom prst="rect">
            <a:avLst/>
          </a:prstGeom>
          <a:noFill/>
          <a:ln>
            <a:noFill/>
          </a:ln>
        </p:spPr>
      </p:pic>
      <p:pic>
        <p:nvPicPr>
          <p:cNvPr id="876" name="Google Shape;876;p66"/>
          <p:cNvPicPr preferRelativeResize="0"/>
          <p:nvPr/>
        </p:nvPicPr>
        <p:blipFill>
          <a:blip r:embed="rId8">
            <a:alphaModFix/>
          </a:blip>
          <a:stretch>
            <a:fillRect/>
          </a:stretch>
        </p:blipFill>
        <p:spPr>
          <a:xfrm>
            <a:off x="5943600" y="4236138"/>
            <a:ext cx="3200400" cy="371475"/>
          </a:xfrm>
          <a:prstGeom prst="rect">
            <a:avLst/>
          </a:prstGeom>
          <a:noFill/>
          <a:ln>
            <a:noFill/>
          </a:ln>
        </p:spPr>
      </p:pic>
      <p:pic>
        <p:nvPicPr>
          <p:cNvPr id="877" name="Google Shape;877;p66"/>
          <p:cNvPicPr preferRelativeResize="0"/>
          <p:nvPr/>
        </p:nvPicPr>
        <p:blipFill>
          <a:blip r:embed="rId9">
            <a:alphaModFix/>
          </a:blip>
          <a:stretch>
            <a:fillRect/>
          </a:stretch>
        </p:blipFill>
        <p:spPr>
          <a:xfrm>
            <a:off x="5699325" y="1849213"/>
            <a:ext cx="3444650" cy="135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1"/>
          <p:cNvSpPr txBox="1"/>
          <p:nvPr>
            <p:ph idx="1" type="subTitle"/>
          </p:nvPr>
        </p:nvSpPr>
        <p:spPr>
          <a:xfrm>
            <a:off x="718775" y="1193900"/>
            <a:ext cx="3694200" cy="390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Pros:</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Highly interpretable and easy to implement</a:t>
            </a:r>
            <a:endParaRPr/>
          </a:p>
          <a:p>
            <a:pPr indent="-317500" lvl="0" marL="457200" rtl="0" algn="l">
              <a:spcBef>
                <a:spcPts val="0"/>
              </a:spcBef>
              <a:spcAft>
                <a:spcPts val="0"/>
              </a:spcAft>
              <a:buSzPts val="1400"/>
              <a:buChar char="●"/>
            </a:pPr>
            <a:r>
              <a:rPr lang="en"/>
              <a:t>Handle many types of predictors (sparse, skewed, continuous, categorical, etc.) without preprocessing</a:t>
            </a:r>
            <a:endParaRPr/>
          </a:p>
          <a:p>
            <a:pPr indent="-317500" lvl="0" marL="457200" rtl="0" algn="l">
              <a:spcBef>
                <a:spcPts val="0"/>
              </a:spcBef>
              <a:spcAft>
                <a:spcPts val="0"/>
              </a:spcAft>
              <a:buSzPts val="1400"/>
              <a:buChar char="●"/>
            </a:pPr>
            <a:r>
              <a:rPr lang="en"/>
              <a:t>Model can handle missing data - conduct feature selection implicitly</a:t>
            </a:r>
            <a:endParaRPr/>
          </a:p>
          <a:p>
            <a:pPr indent="0" lvl="0" marL="457200" rtl="0" algn="l">
              <a:spcBef>
                <a:spcPts val="0"/>
              </a:spcBef>
              <a:spcAft>
                <a:spcPts val="0"/>
              </a:spcAft>
              <a:buNone/>
            </a:pPr>
            <a:r>
              <a:t/>
            </a:r>
            <a:endParaRPr/>
          </a:p>
        </p:txBody>
      </p:sp>
      <p:sp>
        <p:nvSpPr>
          <p:cNvPr id="557" name="Google Shape;557;p31"/>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Single Tree Model Pros/Cons</a:t>
            </a:r>
            <a:endParaRPr/>
          </a:p>
        </p:txBody>
      </p:sp>
      <p:sp>
        <p:nvSpPr>
          <p:cNvPr id="558" name="Google Shape;558;p31"/>
          <p:cNvSpPr txBox="1"/>
          <p:nvPr>
            <p:ph idx="1" type="subTitle"/>
          </p:nvPr>
        </p:nvSpPr>
        <p:spPr>
          <a:xfrm>
            <a:off x="4846850" y="1193900"/>
            <a:ext cx="3694200" cy="390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Cons</a:t>
            </a:r>
            <a:r>
              <a:rPr b="1" lang="en"/>
              <a:t>:</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
              <a:t>Model Instability ( slight changes in data drastically changes the structure of the tree or rules)</a:t>
            </a:r>
            <a:endParaRPr/>
          </a:p>
          <a:p>
            <a:pPr indent="-317500" lvl="0" marL="457200" rtl="0" algn="l">
              <a:spcBef>
                <a:spcPts val="0"/>
              </a:spcBef>
              <a:spcAft>
                <a:spcPts val="0"/>
              </a:spcAft>
              <a:buSzPts val="1400"/>
              <a:buChar char="●"/>
            </a:pPr>
            <a:r>
              <a:rPr lang="en"/>
              <a:t>Less-than-optimal predictive performance (rectangular regions of outcome </a:t>
            </a:r>
            <a:r>
              <a:rPr lang="en"/>
              <a:t>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Cons addressed by ensemble methods that combine many trees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81" name="Shape 881"/>
        <p:cNvGrpSpPr/>
        <p:nvPr/>
      </p:nvGrpSpPr>
      <p:grpSpPr>
        <a:xfrm>
          <a:off x="0" y="0"/>
          <a:ext cx="0" cy="0"/>
          <a:chOff x="0" y="0"/>
          <a:chExt cx="0" cy="0"/>
        </a:xfrm>
      </p:grpSpPr>
      <p:sp>
        <p:nvSpPr>
          <p:cNvPr id="882" name="Google Shape;882;p67"/>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(Bootstrap)</a:t>
            </a:r>
            <a:endParaRPr sz="2000"/>
          </a:p>
        </p:txBody>
      </p:sp>
      <p:pic>
        <p:nvPicPr>
          <p:cNvPr id="883" name="Google Shape;883;p67"/>
          <p:cNvPicPr preferRelativeResize="0"/>
          <p:nvPr/>
        </p:nvPicPr>
        <p:blipFill>
          <a:blip r:embed="rId3">
            <a:alphaModFix/>
          </a:blip>
          <a:stretch>
            <a:fillRect/>
          </a:stretch>
        </p:blipFill>
        <p:spPr>
          <a:xfrm>
            <a:off x="0" y="2472080"/>
            <a:ext cx="5162550" cy="952500"/>
          </a:xfrm>
          <a:prstGeom prst="rect">
            <a:avLst/>
          </a:prstGeom>
          <a:noFill/>
          <a:ln>
            <a:noFill/>
          </a:ln>
        </p:spPr>
      </p:pic>
      <p:sp>
        <p:nvSpPr>
          <p:cNvPr id="884" name="Google Shape;884;p67"/>
          <p:cNvSpPr txBox="1"/>
          <p:nvPr>
            <p:ph idx="1" type="subTitle"/>
          </p:nvPr>
        </p:nvSpPr>
        <p:spPr>
          <a:xfrm>
            <a:off x="0" y="2850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Import &amp; view data</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85" name="Google Shape;885;p67"/>
          <p:cNvSpPr txBox="1"/>
          <p:nvPr>
            <p:ph idx="1" type="subTitle"/>
          </p:nvPr>
        </p:nvSpPr>
        <p:spPr>
          <a:xfrm>
            <a:off x="0" y="2149775"/>
            <a:ext cx="46845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Train/Test Split partition with caret(). Set seed for reproducibility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86" name="Google Shape;886;p67"/>
          <p:cNvPicPr preferRelativeResize="0"/>
          <p:nvPr/>
        </p:nvPicPr>
        <p:blipFill>
          <a:blip r:embed="rId4">
            <a:alphaModFix/>
          </a:blip>
          <a:stretch>
            <a:fillRect/>
          </a:stretch>
        </p:blipFill>
        <p:spPr>
          <a:xfrm>
            <a:off x="0" y="3819725"/>
            <a:ext cx="2724150" cy="1314450"/>
          </a:xfrm>
          <a:prstGeom prst="rect">
            <a:avLst/>
          </a:prstGeom>
          <a:noFill/>
          <a:ln>
            <a:noFill/>
          </a:ln>
        </p:spPr>
      </p:pic>
      <p:sp>
        <p:nvSpPr>
          <p:cNvPr id="887" name="Google Shape;887;p67"/>
          <p:cNvSpPr txBox="1"/>
          <p:nvPr>
            <p:ph idx="1" type="subTitle"/>
          </p:nvPr>
        </p:nvSpPr>
        <p:spPr>
          <a:xfrm>
            <a:off x="0" y="3479650"/>
            <a:ext cx="31647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Balance imbalanced dataset with SMOTE()</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888" name="Google Shape;888;p67"/>
          <p:cNvSpPr txBox="1"/>
          <p:nvPr>
            <p:ph idx="1" type="subTitle"/>
          </p:nvPr>
        </p:nvSpPr>
        <p:spPr>
          <a:xfrm>
            <a:off x="5439650" y="1148625"/>
            <a:ext cx="37044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Train &amp; validate the model.</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89" name="Google Shape;889;p67"/>
          <p:cNvPicPr preferRelativeResize="0"/>
          <p:nvPr/>
        </p:nvPicPr>
        <p:blipFill>
          <a:blip r:embed="rId5">
            <a:alphaModFix/>
          </a:blip>
          <a:stretch>
            <a:fillRect/>
          </a:stretch>
        </p:blipFill>
        <p:spPr>
          <a:xfrm>
            <a:off x="0" y="579900"/>
            <a:ext cx="5227639" cy="1422425"/>
          </a:xfrm>
          <a:prstGeom prst="rect">
            <a:avLst/>
          </a:prstGeom>
          <a:noFill/>
          <a:ln>
            <a:noFill/>
          </a:ln>
        </p:spPr>
      </p:pic>
      <p:pic>
        <p:nvPicPr>
          <p:cNvPr id="890" name="Google Shape;890;p67"/>
          <p:cNvPicPr preferRelativeResize="0"/>
          <p:nvPr/>
        </p:nvPicPr>
        <p:blipFill>
          <a:blip r:embed="rId6">
            <a:alphaModFix/>
          </a:blip>
          <a:stretch>
            <a:fillRect/>
          </a:stretch>
        </p:blipFill>
        <p:spPr>
          <a:xfrm>
            <a:off x="3624100" y="3714818"/>
            <a:ext cx="2319501" cy="1414120"/>
          </a:xfrm>
          <a:prstGeom prst="rect">
            <a:avLst/>
          </a:prstGeom>
          <a:noFill/>
          <a:ln>
            <a:noFill/>
          </a:ln>
        </p:spPr>
      </p:pic>
      <p:sp>
        <p:nvSpPr>
          <p:cNvPr id="891" name="Google Shape;891;p67"/>
          <p:cNvSpPr txBox="1"/>
          <p:nvPr>
            <p:ph idx="1" type="subTitle"/>
          </p:nvPr>
        </p:nvSpPr>
        <p:spPr>
          <a:xfrm>
            <a:off x="5295900" y="3424575"/>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View Accuracy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892" name="Google Shape;892;p67"/>
          <p:cNvPicPr preferRelativeResize="0"/>
          <p:nvPr/>
        </p:nvPicPr>
        <p:blipFill>
          <a:blip r:embed="rId7">
            <a:alphaModFix/>
          </a:blip>
          <a:stretch>
            <a:fillRect/>
          </a:stretch>
        </p:blipFill>
        <p:spPr>
          <a:xfrm>
            <a:off x="5943589" y="3737113"/>
            <a:ext cx="3200400" cy="581025"/>
          </a:xfrm>
          <a:prstGeom prst="rect">
            <a:avLst/>
          </a:prstGeom>
          <a:noFill/>
          <a:ln>
            <a:noFill/>
          </a:ln>
        </p:spPr>
      </p:pic>
      <p:pic>
        <p:nvPicPr>
          <p:cNvPr id="893" name="Google Shape;893;p67"/>
          <p:cNvPicPr preferRelativeResize="0"/>
          <p:nvPr/>
        </p:nvPicPr>
        <p:blipFill>
          <a:blip r:embed="rId8">
            <a:alphaModFix/>
          </a:blip>
          <a:stretch>
            <a:fillRect/>
          </a:stretch>
        </p:blipFill>
        <p:spPr>
          <a:xfrm>
            <a:off x="5943600" y="4318150"/>
            <a:ext cx="3200400" cy="371475"/>
          </a:xfrm>
          <a:prstGeom prst="rect">
            <a:avLst/>
          </a:prstGeom>
          <a:noFill/>
          <a:ln>
            <a:noFill/>
          </a:ln>
        </p:spPr>
      </p:pic>
      <p:pic>
        <p:nvPicPr>
          <p:cNvPr id="894" name="Google Shape;894;p67"/>
          <p:cNvPicPr preferRelativeResize="0"/>
          <p:nvPr/>
        </p:nvPicPr>
        <p:blipFill>
          <a:blip r:embed="rId9">
            <a:alphaModFix/>
          </a:blip>
          <a:stretch>
            <a:fillRect/>
          </a:stretch>
        </p:blipFill>
        <p:spPr>
          <a:xfrm>
            <a:off x="5439700" y="1433623"/>
            <a:ext cx="3704300" cy="1141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8"/>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00" name="Google Shape;900;p68"/>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ctr">
              <a:spcBef>
                <a:spcPts val="0"/>
              </a:spcBef>
              <a:spcAft>
                <a:spcPts val="0"/>
              </a:spcAft>
              <a:buNone/>
            </a:pPr>
            <a:r>
              <a:rPr lang="en" sz="2900"/>
              <a:t>Ensemble Methods</a:t>
            </a:r>
            <a:endParaRPr sz="2900"/>
          </a:p>
        </p:txBody>
      </p:sp>
      <p:sp>
        <p:nvSpPr>
          <p:cNvPr id="901" name="Google Shape;901;p68"/>
          <p:cNvSpPr/>
          <p:nvPr/>
        </p:nvSpPr>
        <p:spPr>
          <a:xfrm>
            <a:off x="0" y="1144200"/>
            <a:ext cx="2034300" cy="39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rPr>
              <a:t>We might not find the optimal set of hyperparameters for a single model and even if we did, the model may not capture all the underlying patterns.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Instead of optimizing the performance of one model, use several </a:t>
            </a:r>
            <a:r>
              <a:rPr lang="en" sz="1200">
                <a:solidFill>
                  <a:srgbClr val="FFFFFF"/>
                </a:solidFill>
              </a:rPr>
              <a:t>complementary </a:t>
            </a:r>
            <a:r>
              <a:rPr lang="en" sz="1200">
                <a:solidFill>
                  <a:srgbClr val="FFFFFF"/>
                </a:solidFill>
              </a:rPr>
              <a:t>weak models to build a much more effective and powerful model.</a:t>
            </a:r>
            <a:endParaRPr sz="1200">
              <a:solidFill>
                <a:srgbClr val="FFFFFF"/>
              </a:solidFill>
            </a:endParaRPr>
          </a:p>
        </p:txBody>
      </p:sp>
      <p:pic>
        <p:nvPicPr>
          <p:cNvPr id="902" name="Google Shape;902;p68"/>
          <p:cNvPicPr preferRelativeResize="0"/>
          <p:nvPr/>
        </p:nvPicPr>
        <p:blipFill>
          <a:blip r:embed="rId3">
            <a:alphaModFix/>
          </a:blip>
          <a:stretch>
            <a:fillRect/>
          </a:stretch>
        </p:blipFill>
        <p:spPr>
          <a:xfrm>
            <a:off x="2034141" y="1144200"/>
            <a:ext cx="7109852" cy="3999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9"/>
          <p:cNvSpPr/>
          <p:nvPr/>
        </p:nvSpPr>
        <p:spPr>
          <a:xfrm>
            <a:off x="596775" y="1150550"/>
            <a:ext cx="2985900" cy="3759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20000"/>
              </a:lnSpc>
              <a:spcBef>
                <a:spcPts val="500"/>
              </a:spcBef>
              <a:spcAft>
                <a:spcPts val="0"/>
              </a:spcAft>
              <a:buNone/>
            </a:pPr>
            <a:r>
              <a:rPr b="1" i="1" lang="en">
                <a:solidFill>
                  <a:schemeClr val="lt1"/>
                </a:solidFill>
                <a:latin typeface="Montserrat"/>
                <a:ea typeface="Montserrat"/>
                <a:cs typeface="Montserrat"/>
                <a:sym typeface="Montserrat"/>
              </a:rPr>
              <a:t>Allocation Function</a:t>
            </a:r>
            <a:r>
              <a:rPr lang="en">
                <a:solidFill>
                  <a:schemeClr val="lt1"/>
                </a:solidFill>
                <a:latin typeface="Montserrat"/>
                <a:ea typeface="Montserrat"/>
                <a:cs typeface="Montserrat"/>
                <a:sym typeface="Montserrat"/>
              </a:rPr>
              <a:t>: Algorithm that decides how much of the training data is assigned to each model in the ensemble.</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rPr lang="en">
                <a:solidFill>
                  <a:schemeClr val="lt1"/>
                </a:solidFill>
                <a:latin typeface="Montserrat"/>
                <a:ea typeface="Montserrat"/>
                <a:cs typeface="Montserrat"/>
                <a:sym typeface="Montserrat"/>
              </a:rPr>
              <a:t>Can assign all or part of the data to an ensemble model.</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rPr lang="en">
                <a:solidFill>
                  <a:schemeClr val="lt1"/>
                </a:solidFill>
                <a:latin typeface="Montserrat"/>
                <a:ea typeface="Montserrat"/>
                <a:cs typeface="Montserrat"/>
                <a:sym typeface="Montserrat"/>
              </a:rPr>
              <a:t>By varying a model’s input, we can control the learning/bias components.</a:t>
            </a:r>
            <a:endParaRPr>
              <a:solidFill>
                <a:schemeClr val="lt1"/>
              </a:solidFill>
              <a:latin typeface="Montserrat"/>
              <a:ea typeface="Montserrat"/>
              <a:cs typeface="Montserrat"/>
              <a:sym typeface="Montserrat"/>
            </a:endParaRPr>
          </a:p>
        </p:txBody>
      </p:sp>
      <p:sp>
        <p:nvSpPr>
          <p:cNvPr id="908" name="Google Shape;908;p69"/>
          <p:cNvSpPr/>
          <p:nvPr/>
        </p:nvSpPr>
        <p:spPr>
          <a:xfrm>
            <a:off x="5528175" y="1150550"/>
            <a:ext cx="2985900" cy="3759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20000"/>
              </a:lnSpc>
              <a:spcBef>
                <a:spcPts val="500"/>
              </a:spcBef>
              <a:spcAft>
                <a:spcPts val="0"/>
              </a:spcAft>
              <a:buNone/>
            </a:pPr>
            <a:r>
              <a:rPr b="1" i="1" lang="en">
                <a:solidFill>
                  <a:schemeClr val="lt1"/>
                </a:solidFill>
                <a:latin typeface="Montserrat"/>
                <a:ea typeface="Montserrat"/>
                <a:cs typeface="Montserrat"/>
                <a:sym typeface="Montserrat"/>
              </a:rPr>
              <a:t>Combination </a:t>
            </a:r>
            <a:r>
              <a:rPr b="1" i="1" lang="en">
                <a:solidFill>
                  <a:schemeClr val="lt1"/>
                </a:solidFill>
                <a:latin typeface="Montserrat"/>
                <a:ea typeface="Montserrat"/>
                <a:cs typeface="Montserrat"/>
                <a:sym typeface="Montserrat"/>
              </a:rPr>
              <a:t>Function</a:t>
            </a:r>
            <a:r>
              <a:rPr lang="en">
                <a:solidFill>
                  <a:schemeClr val="lt1"/>
                </a:solidFill>
                <a:latin typeface="Montserrat"/>
                <a:ea typeface="Montserrat"/>
                <a:cs typeface="Montserrat"/>
                <a:sym typeface="Montserrat"/>
              </a:rPr>
              <a:t>: Algorithm that decides how to reconcile and weigh different answers from different learners.</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t/>
            </a:r>
            <a:endParaRPr>
              <a:solidFill>
                <a:schemeClr val="lt1"/>
              </a:solidFill>
              <a:latin typeface="Montserrat"/>
              <a:ea typeface="Montserrat"/>
              <a:cs typeface="Montserrat"/>
              <a:sym typeface="Montserrat"/>
            </a:endParaRPr>
          </a:p>
          <a:p>
            <a:pPr indent="0" lvl="0" marL="0" rtl="0" algn="ctr">
              <a:lnSpc>
                <a:spcPct val="120000"/>
              </a:lnSpc>
              <a:spcBef>
                <a:spcPts val="500"/>
              </a:spcBef>
              <a:spcAft>
                <a:spcPts val="0"/>
              </a:spcAft>
              <a:buNone/>
            </a:pPr>
            <a:r>
              <a:rPr lang="en">
                <a:solidFill>
                  <a:schemeClr val="lt1"/>
                </a:solidFill>
              </a:rPr>
              <a:t>If the ensemble method consists of multiple of the same model, it’s </a:t>
            </a:r>
            <a:r>
              <a:rPr b="1" i="1" lang="en">
                <a:solidFill>
                  <a:schemeClr val="lt1"/>
                </a:solidFill>
              </a:rPr>
              <a:t>homogenous.</a:t>
            </a:r>
            <a:endParaRPr b="1" i="1">
              <a:solidFill>
                <a:schemeClr val="lt1"/>
              </a:solidFill>
            </a:endParaRPr>
          </a:p>
          <a:p>
            <a:pPr indent="0" lvl="0" marL="0" rtl="0" algn="ctr">
              <a:lnSpc>
                <a:spcPct val="120000"/>
              </a:lnSpc>
              <a:spcBef>
                <a:spcPts val="500"/>
              </a:spcBef>
              <a:spcAft>
                <a:spcPts val="0"/>
              </a:spcAft>
              <a:buNone/>
            </a:pPr>
            <a:r>
              <a:t/>
            </a:r>
            <a:endParaRPr>
              <a:solidFill>
                <a:schemeClr val="lt1"/>
              </a:solidFill>
            </a:endParaRPr>
          </a:p>
          <a:p>
            <a:pPr indent="0" lvl="0" marL="0" rtl="0" algn="ctr">
              <a:lnSpc>
                <a:spcPct val="120000"/>
              </a:lnSpc>
              <a:spcBef>
                <a:spcPts val="500"/>
              </a:spcBef>
              <a:spcAft>
                <a:spcPts val="0"/>
              </a:spcAft>
              <a:buNone/>
            </a:pPr>
            <a:r>
              <a:rPr lang="en">
                <a:solidFill>
                  <a:schemeClr val="lt1"/>
                </a:solidFill>
              </a:rPr>
              <a:t>If we combine varied models, it is a</a:t>
            </a:r>
            <a:r>
              <a:rPr b="1" i="1" lang="en">
                <a:solidFill>
                  <a:schemeClr val="lt1"/>
                </a:solidFill>
              </a:rPr>
              <a:t> heterogeneous </a:t>
            </a:r>
            <a:r>
              <a:rPr lang="en">
                <a:solidFill>
                  <a:schemeClr val="lt1"/>
                </a:solidFill>
              </a:rPr>
              <a:t>ensemble.</a:t>
            </a:r>
            <a:endParaRPr>
              <a:solidFill>
                <a:schemeClr val="l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12" name="Shape 912"/>
        <p:cNvGrpSpPr/>
        <p:nvPr/>
      </p:nvGrpSpPr>
      <p:grpSpPr>
        <a:xfrm>
          <a:off x="0" y="0"/>
          <a:ext cx="0" cy="0"/>
          <a:chOff x="0" y="0"/>
          <a:chExt cx="0" cy="0"/>
        </a:xfrm>
      </p:grpSpPr>
      <p:sp>
        <p:nvSpPr>
          <p:cNvPr id="913" name="Google Shape;913;p70"/>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(Ensemble)</a:t>
            </a:r>
            <a:endParaRPr sz="2000"/>
          </a:p>
        </p:txBody>
      </p:sp>
      <p:sp>
        <p:nvSpPr>
          <p:cNvPr id="914" name="Google Shape;914;p70"/>
          <p:cNvSpPr txBox="1"/>
          <p:nvPr>
            <p:ph idx="1" type="subTitle"/>
          </p:nvPr>
        </p:nvSpPr>
        <p:spPr>
          <a:xfrm>
            <a:off x="0" y="285000"/>
            <a:ext cx="3390900" cy="285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Arial"/>
                <a:ea typeface="Arial"/>
                <a:cs typeface="Arial"/>
                <a:sym typeface="Arial"/>
              </a:rPr>
              <a:t>Train &amp; validate the model: Random forest ensemble</a:t>
            </a:r>
            <a:endParaRPr sz="1200">
              <a:solidFill>
                <a:schemeClr val="dk1"/>
              </a:solidFill>
              <a:latin typeface="Arial"/>
              <a:ea typeface="Arial"/>
              <a:cs typeface="Arial"/>
              <a:sym typeface="Arial"/>
            </a:endParaRPr>
          </a:p>
          <a:p>
            <a:pPr indent="0" lvl="0" marL="0" rtl="0" algn="ctr">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915" name="Google Shape;915;p70"/>
          <p:cNvPicPr preferRelativeResize="0"/>
          <p:nvPr/>
        </p:nvPicPr>
        <p:blipFill>
          <a:blip r:embed="rId3">
            <a:alphaModFix/>
          </a:blip>
          <a:stretch>
            <a:fillRect/>
          </a:stretch>
        </p:blipFill>
        <p:spPr>
          <a:xfrm>
            <a:off x="4031834" y="285000"/>
            <a:ext cx="5112165" cy="4858500"/>
          </a:xfrm>
          <a:prstGeom prst="rect">
            <a:avLst/>
          </a:prstGeom>
          <a:noFill/>
          <a:ln>
            <a:noFill/>
          </a:ln>
        </p:spPr>
      </p:pic>
      <p:pic>
        <p:nvPicPr>
          <p:cNvPr id="916" name="Google Shape;916;p70"/>
          <p:cNvPicPr preferRelativeResize="0"/>
          <p:nvPr/>
        </p:nvPicPr>
        <p:blipFill>
          <a:blip r:embed="rId4">
            <a:alphaModFix/>
          </a:blip>
          <a:stretch>
            <a:fillRect/>
          </a:stretch>
        </p:blipFill>
        <p:spPr>
          <a:xfrm>
            <a:off x="0" y="569988"/>
            <a:ext cx="3390900" cy="1438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1"/>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22" name="Google Shape;922;p71"/>
          <p:cNvSpPr txBox="1"/>
          <p:nvPr>
            <p:ph type="title"/>
          </p:nvPr>
        </p:nvSpPr>
        <p:spPr>
          <a:xfrm>
            <a:off x="0" y="0"/>
            <a:ext cx="4572000" cy="1144200"/>
          </a:xfrm>
          <a:prstGeom prst="rect">
            <a:avLst/>
          </a:prstGeom>
        </p:spPr>
        <p:txBody>
          <a:bodyPr anchorCtr="0" anchor="ctr" bIns="0" lIns="684000" spcFirstLastPara="1" rIns="91425" wrap="square" tIns="270000">
            <a:noAutofit/>
          </a:bodyPr>
          <a:lstStyle/>
          <a:p>
            <a:pPr indent="0" lvl="0" marL="0" rtl="0" algn="ctr">
              <a:spcBef>
                <a:spcPts val="0"/>
              </a:spcBef>
              <a:spcAft>
                <a:spcPts val="0"/>
              </a:spcAft>
              <a:buNone/>
            </a:pPr>
            <a:r>
              <a:rPr lang="en" sz="2800"/>
              <a:t>Ensemble: Boosting</a:t>
            </a:r>
            <a:endParaRPr sz="2800"/>
          </a:p>
        </p:txBody>
      </p:sp>
      <p:sp>
        <p:nvSpPr>
          <p:cNvPr id="923" name="Google Shape;923;p71"/>
          <p:cNvSpPr/>
          <p:nvPr/>
        </p:nvSpPr>
        <p:spPr>
          <a:xfrm>
            <a:off x="0" y="1144200"/>
            <a:ext cx="2772900" cy="39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200">
                <a:solidFill>
                  <a:schemeClr val="lt1"/>
                </a:solidFill>
              </a:rPr>
              <a:t>Adaptive Boosting:</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Homogenous sequential models. Within the sequence, each model attempts the performance of prior model by focusing on mistakes.</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Each model is evaluated, scored, and shapes the future model in the ensemble. The combination functions considers a model’s performance for its influence.</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0"/>
              </a:spcBef>
              <a:spcAft>
                <a:spcPts val="0"/>
              </a:spcAft>
              <a:buNone/>
            </a:pPr>
            <a:r>
              <a:rPr b="1" i="1" lang="en" sz="1200">
                <a:solidFill>
                  <a:srgbClr val="FFFFFF"/>
                </a:solidFill>
              </a:rPr>
              <a:t>Gradient Boosting:</a:t>
            </a:r>
            <a:endParaRPr sz="1200">
              <a:solidFill>
                <a:srgbClr val="FFFFFF"/>
              </a:solidFill>
            </a:endParaRPr>
          </a:p>
          <a:p>
            <a:pPr indent="0" lvl="0" marL="0" rtl="0" algn="l">
              <a:lnSpc>
                <a:spcPct val="115000"/>
              </a:lnSpc>
              <a:spcBef>
                <a:spcPts val="0"/>
              </a:spcBef>
              <a:spcAft>
                <a:spcPts val="0"/>
              </a:spcAft>
              <a:buNone/>
            </a:pPr>
            <a:r>
              <a:rPr lang="en" sz="1200">
                <a:solidFill>
                  <a:srgbClr val="FFFFFF"/>
                </a:solidFill>
              </a:rPr>
              <a:t>Instead of correctly predicting prior mistakes, predict the residuals. </a:t>
            </a:r>
            <a:endParaRPr sz="1200">
              <a:solidFill>
                <a:srgbClr val="FFFFFF"/>
              </a:solidFill>
            </a:endParaRPr>
          </a:p>
          <a:p>
            <a:pPr indent="0" lvl="0" marL="0" rtl="0" algn="l">
              <a:lnSpc>
                <a:spcPct val="115000"/>
              </a:lnSpc>
              <a:spcBef>
                <a:spcPts val="0"/>
              </a:spcBef>
              <a:spcAft>
                <a:spcPts val="0"/>
              </a:spcAft>
              <a:buNone/>
            </a:pPr>
            <a:r>
              <a:t/>
            </a:r>
            <a:endParaRPr b="1" i="1" sz="1200">
              <a:solidFill>
                <a:srgbClr val="FFFFFF"/>
              </a:solidFill>
            </a:endParaRPr>
          </a:p>
        </p:txBody>
      </p:sp>
      <p:pic>
        <p:nvPicPr>
          <p:cNvPr id="924" name="Google Shape;924;p71"/>
          <p:cNvPicPr preferRelativeResize="0"/>
          <p:nvPr/>
        </p:nvPicPr>
        <p:blipFill>
          <a:blip r:embed="rId3">
            <a:alphaModFix/>
          </a:blip>
          <a:stretch>
            <a:fillRect/>
          </a:stretch>
        </p:blipFill>
        <p:spPr>
          <a:xfrm>
            <a:off x="3819525" y="1144200"/>
            <a:ext cx="5324475" cy="1362075"/>
          </a:xfrm>
          <a:prstGeom prst="rect">
            <a:avLst/>
          </a:prstGeom>
          <a:noFill/>
          <a:ln>
            <a:noFill/>
          </a:ln>
        </p:spPr>
      </p:pic>
      <p:pic>
        <p:nvPicPr>
          <p:cNvPr id="925" name="Google Shape;925;p71"/>
          <p:cNvPicPr preferRelativeResize="0"/>
          <p:nvPr/>
        </p:nvPicPr>
        <p:blipFill>
          <a:blip r:embed="rId4">
            <a:alphaModFix/>
          </a:blip>
          <a:stretch>
            <a:fillRect/>
          </a:stretch>
        </p:blipFill>
        <p:spPr>
          <a:xfrm>
            <a:off x="4355826" y="2506275"/>
            <a:ext cx="4788173" cy="2637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2"/>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ctr">
              <a:spcBef>
                <a:spcPts val="0"/>
              </a:spcBef>
              <a:spcAft>
                <a:spcPts val="0"/>
              </a:spcAft>
              <a:buNone/>
            </a:pPr>
            <a:r>
              <a:rPr lang="en"/>
              <a:t>Adaptive Boosting (Adaboost)</a:t>
            </a:r>
            <a:endParaRPr/>
          </a:p>
        </p:txBody>
      </p:sp>
      <p:sp>
        <p:nvSpPr>
          <p:cNvPr id="931" name="Google Shape;931;p72"/>
          <p:cNvSpPr/>
          <p:nvPr/>
        </p:nvSpPr>
        <p:spPr>
          <a:xfrm>
            <a:off x="45675" y="1556500"/>
            <a:ext cx="4205100" cy="108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20000"/>
              </a:lnSpc>
              <a:spcBef>
                <a:spcPts val="500"/>
              </a:spcBef>
              <a:spcAft>
                <a:spcPts val="0"/>
              </a:spcAft>
              <a:buNone/>
            </a:pPr>
            <a:r>
              <a:rPr lang="en" u="sng">
                <a:solidFill>
                  <a:srgbClr val="FFFFFF"/>
                </a:solidFill>
              </a:rPr>
              <a:t>Initial Fitting</a:t>
            </a:r>
            <a:endParaRPr u="sng">
              <a:solidFill>
                <a:srgbClr val="FFFFFF"/>
              </a:solidFill>
            </a:endParaRPr>
          </a:p>
          <a:p>
            <a:pPr indent="0" lvl="0" marL="0" rtl="0" algn="l">
              <a:lnSpc>
                <a:spcPct val="120000"/>
              </a:lnSpc>
              <a:spcBef>
                <a:spcPts val="500"/>
              </a:spcBef>
              <a:spcAft>
                <a:spcPts val="0"/>
              </a:spcAft>
              <a:buNone/>
            </a:pPr>
            <a:r>
              <a:rPr lang="en" sz="1200">
                <a:solidFill>
                  <a:srgbClr val="FFFFFF"/>
                </a:solidFill>
              </a:rPr>
              <a:t>Fit a classifier to the original dataset- the foundation for future estimators.</a:t>
            </a:r>
            <a:endParaRPr sz="1200">
              <a:solidFill>
                <a:srgbClr val="FFFFFF"/>
              </a:solidFill>
            </a:endParaRPr>
          </a:p>
        </p:txBody>
      </p:sp>
      <p:sp>
        <p:nvSpPr>
          <p:cNvPr id="932" name="Google Shape;932;p72"/>
          <p:cNvSpPr/>
          <p:nvPr/>
        </p:nvSpPr>
        <p:spPr>
          <a:xfrm>
            <a:off x="4250775" y="1902000"/>
            <a:ext cx="516300" cy="22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33" name="Google Shape;933;p72"/>
          <p:cNvSpPr/>
          <p:nvPr/>
        </p:nvSpPr>
        <p:spPr>
          <a:xfrm>
            <a:off x="4766950" y="1506000"/>
            <a:ext cx="4205100" cy="130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20000"/>
              </a:lnSpc>
              <a:spcBef>
                <a:spcPts val="500"/>
              </a:spcBef>
              <a:spcAft>
                <a:spcPts val="0"/>
              </a:spcAft>
              <a:buNone/>
            </a:pPr>
            <a:r>
              <a:rPr lang="en" u="sng">
                <a:solidFill>
                  <a:srgbClr val="FFFFFF"/>
                </a:solidFill>
              </a:rPr>
              <a:t>Weight Adjustment</a:t>
            </a:r>
            <a:endParaRPr u="sng">
              <a:solidFill>
                <a:srgbClr val="FFFFFF"/>
              </a:solidFill>
            </a:endParaRPr>
          </a:p>
          <a:p>
            <a:pPr indent="0" lvl="0" marL="0" rtl="0" algn="l">
              <a:lnSpc>
                <a:spcPct val="120000"/>
              </a:lnSpc>
              <a:spcBef>
                <a:spcPts val="500"/>
              </a:spcBef>
              <a:spcAft>
                <a:spcPts val="0"/>
              </a:spcAft>
              <a:buNone/>
            </a:pPr>
            <a:r>
              <a:rPr lang="en" sz="1200">
                <a:solidFill>
                  <a:srgbClr val="FFFFFF"/>
                </a:solidFill>
              </a:rPr>
              <a:t>Misclassified observations have their weights adjusted, for future classifiers to focus on them.</a:t>
            </a:r>
            <a:endParaRPr sz="1200">
              <a:solidFill>
                <a:srgbClr val="FFFFFF"/>
              </a:solidFill>
            </a:endParaRPr>
          </a:p>
        </p:txBody>
      </p:sp>
      <p:sp>
        <p:nvSpPr>
          <p:cNvPr id="934" name="Google Shape;934;p72"/>
          <p:cNvSpPr/>
          <p:nvPr/>
        </p:nvSpPr>
        <p:spPr>
          <a:xfrm>
            <a:off x="45675" y="3064225"/>
            <a:ext cx="4205100" cy="146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u="sng">
                <a:solidFill>
                  <a:srgbClr val="FFFFFF"/>
                </a:solidFill>
              </a:rPr>
              <a:t>Re-weighting Instances</a:t>
            </a:r>
            <a:endParaRPr u="sng">
              <a:solidFill>
                <a:srgbClr val="FFFFFF"/>
              </a:solidFill>
            </a:endParaRPr>
          </a:p>
          <a:p>
            <a:pPr indent="0" lvl="0" marL="0" rtl="0" algn="l">
              <a:lnSpc>
                <a:spcPct val="120000"/>
              </a:lnSpc>
              <a:spcBef>
                <a:spcPts val="600"/>
              </a:spcBef>
              <a:spcAft>
                <a:spcPts val="0"/>
              </a:spcAft>
              <a:buNone/>
            </a:pPr>
            <a:r>
              <a:rPr lang="en" sz="1200">
                <a:solidFill>
                  <a:srgbClr val="FFFFFF"/>
                </a:solidFill>
              </a:rPr>
              <a:t>R</a:t>
            </a:r>
            <a:r>
              <a:rPr lang="en" sz="1200">
                <a:solidFill>
                  <a:srgbClr val="FFFFFF"/>
                </a:solidFill>
              </a:rPr>
              <a:t>e-weighted instances are passed to the next estimator in the sequence, until error reduction is minimized or the maximum number of estimators is reached.</a:t>
            </a:r>
            <a:endParaRPr sz="1200">
              <a:solidFill>
                <a:srgbClr val="FFFFFF"/>
              </a:solidFill>
            </a:endParaRPr>
          </a:p>
          <a:p>
            <a:pPr indent="0" lvl="0" marL="0" rtl="0" algn="l">
              <a:lnSpc>
                <a:spcPct val="120000"/>
              </a:lnSpc>
              <a:spcBef>
                <a:spcPts val="500"/>
              </a:spcBef>
              <a:spcAft>
                <a:spcPts val="0"/>
              </a:spcAft>
              <a:buNone/>
            </a:pPr>
            <a:r>
              <a:t/>
            </a:r>
            <a:endParaRPr sz="1200">
              <a:solidFill>
                <a:srgbClr val="FFFFFF"/>
              </a:solidFill>
            </a:endParaRPr>
          </a:p>
          <a:p>
            <a:pPr indent="0" lvl="0" marL="0" rtl="0" algn="l">
              <a:lnSpc>
                <a:spcPct val="120000"/>
              </a:lnSpc>
              <a:spcBef>
                <a:spcPts val="500"/>
              </a:spcBef>
              <a:spcAft>
                <a:spcPts val="0"/>
              </a:spcAft>
              <a:buNone/>
            </a:pPr>
            <a:r>
              <a:t/>
            </a:r>
            <a:endParaRPr sz="1200">
              <a:solidFill>
                <a:srgbClr val="FFFFFF"/>
              </a:solidFill>
            </a:endParaRPr>
          </a:p>
        </p:txBody>
      </p:sp>
      <p:sp>
        <p:nvSpPr>
          <p:cNvPr id="935" name="Google Shape;935;p72"/>
          <p:cNvSpPr/>
          <p:nvPr/>
        </p:nvSpPr>
        <p:spPr>
          <a:xfrm rot="10800000">
            <a:off x="2374825" y="2742950"/>
            <a:ext cx="4976400" cy="215400"/>
          </a:xfrm>
          <a:prstGeom prst="bentArrow">
            <a:avLst>
              <a:gd fmla="val 25000" name="adj1"/>
              <a:gd fmla="val 14057"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36" name="Google Shape;936;p72"/>
          <p:cNvSpPr/>
          <p:nvPr/>
        </p:nvSpPr>
        <p:spPr>
          <a:xfrm flipH="1" rot="-5400000">
            <a:off x="2391375" y="2642325"/>
            <a:ext cx="160500" cy="675900"/>
          </a:xfrm>
          <a:prstGeom prst="bentArrow">
            <a:avLst>
              <a:gd fmla="val 25818" name="adj1"/>
              <a:gd fmla="val 26710" name="adj2"/>
              <a:gd fmla="val 25000" name="adj3"/>
              <a:gd fmla="val 43295"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37" name="Google Shape;937;p72"/>
          <p:cNvSpPr/>
          <p:nvPr/>
        </p:nvSpPr>
        <p:spPr>
          <a:xfrm>
            <a:off x="4799425" y="3083575"/>
            <a:ext cx="4205100" cy="142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u="sng">
                <a:solidFill>
                  <a:srgbClr val="FFFFFF"/>
                </a:solidFill>
              </a:rPr>
              <a:t>Iteration Continuation</a:t>
            </a:r>
            <a:endParaRPr u="sng">
              <a:solidFill>
                <a:srgbClr val="FFFFFF"/>
              </a:solidFill>
            </a:endParaRPr>
          </a:p>
          <a:p>
            <a:pPr indent="0" lvl="0" marL="0" rtl="0" algn="l">
              <a:lnSpc>
                <a:spcPct val="120000"/>
              </a:lnSpc>
              <a:spcBef>
                <a:spcPts val="500"/>
              </a:spcBef>
              <a:spcAft>
                <a:spcPts val="0"/>
              </a:spcAft>
              <a:buNone/>
            </a:pPr>
            <a:r>
              <a:rPr lang="en" sz="1200">
                <a:solidFill>
                  <a:srgbClr val="FFFFFF"/>
                </a:solidFill>
              </a:rPr>
              <a:t>Each subsequent estimator is built based on the performance of the previous one.</a:t>
            </a:r>
            <a:endParaRPr sz="1200">
              <a:solidFill>
                <a:srgbClr val="FFFFFF"/>
              </a:solidFill>
            </a:endParaRPr>
          </a:p>
          <a:p>
            <a:pPr indent="0" lvl="0" marL="0" rtl="0" algn="l">
              <a:lnSpc>
                <a:spcPct val="120000"/>
              </a:lnSpc>
              <a:spcBef>
                <a:spcPts val="500"/>
              </a:spcBef>
              <a:spcAft>
                <a:spcPts val="0"/>
              </a:spcAft>
              <a:buNone/>
            </a:pPr>
            <a:r>
              <a:rPr lang="en" sz="1200">
                <a:solidFill>
                  <a:srgbClr val="FFFFFF"/>
                </a:solidFill>
              </a:rPr>
              <a:t>The aim is to enhance accuracy by addressing the misclassified instances.</a:t>
            </a:r>
            <a:endParaRPr sz="1200">
              <a:solidFill>
                <a:srgbClr val="FFFFFF"/>
              </a:solidFill>
            </a:endParaRPr>
          </a:p>
          <a:p>
            <a:pPr indent="0" lvl="0" marL="0" rtl="0" algn="l">
              <a:lnSpc>
                <a:spcPct val="120000"/>
              </a:lnSpc>
              <a:spcBef>
                <a:spcPts val="500"/>
              </a:spcBef>
              <a:spcAft>
                <a:spcPts val="0"/>
              </a:spcAft>
              <a:buNone/>
            </a:pPr>
            <a:r>
              <a:t/>
            </a:r>
            <a:endParaRPr sz="1200">
              <a:solidFill>
                <a:srgbClr val="FFFFFF"/>
              </a:solidFill>
            </a:endParaRPr>
          </a:p>
          <a:p>
            <a:pPr indent="0" lvl="0" marL="0" rtl="0" algn="l">
              <a:lnSpc>
                <a:spcPct val="120000"/>
              </a:lnSpc>
              <a:spcBef>
                <a:spcPts val="500"/>
              </a:spcBef>
              <a:spcAft>
                <a:spcPts val="0"/>
              </a:spcAft>
              <a:buNone/>
            </a:pPr>
            <a:r>
              <a:t/>
            </a:r>
            <a:endParaRPr sz="1200">
              <a:solidFill>
                <a:srgbClr val="FFFFFF"/>
              </a:solidFill>
            </a:endParaRPr>
          </a:p>
        </p:txBody>
      </p:sp>
      <p:sp>
        <p:nvSpPr>
          <p:cNvPr id="938" name="Google Shape;938;p72"/>
          <p:cNvSpPr/>
          <p:nvPr/>
        </p:nvSpPr>
        <p:spPr>
          <a:xfrm>
            <a:off x="4250775" y="3683875"/>
            <a:ext cx="585000" cy="22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73"/>
          <p:cNvPicPr preferRelativeResize="0"/>
          <p:nvPr/>
        </p:nvPicPr>
        <p:blipFill>
          <a:blip r:embed="rId3">
            <a:alphaModFix/>
          </a:blip>
          <a:stretch>
            <a:fillRect/>
          </a:stretch>
        </p:blipFill>
        <p:spPr>
          <a:xfrm>
            <a:off x="1717900" y="0"/>
            <a:ext cx="7426100" cy="5143500"/>
          </a:xfrm>
          <a:prstGeom prst="rect">
            <a:avLst/>
          </a:prstGeom>
          <a:noFill/>
          <a:ln>
            <a:noFill/>
          </a:ln>
        </p:spPr>
      </p:pic>
      <p:sp>
        <p:nvSpPr>
          <p:cNvPr id="944" name="Google Shape;944;p73"/>
          <p:cNvSpPr/>
          <p:nvPr/>
        </p:nvSpPr>
        <p:spPr>
          <a:xfrm>
            <a:off x="0" y="1710400"/>
            <a:ext cx="1717800" cy="3433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500"/>
              </a:spcBef>
              <a:spcAft>
                <a:spcPts val="0"/>
              </a:spcAft>
              <a:buNone/>
            </a:pPr>
            <a:r>
              <a:rPr lang="en" sz="1200">
                <a:solidFill>
                  <a:srgbClr val="FFFFFF"/>
                </a:solidFill>
              </a:rPr>
              <a:t>We opt out of hyperparameter tuning for our model, and thus avoid resampling.</a:t>
            </a:r>
            <a:endParaRPr sz="12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4"/>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ctr">
              <a:spcBef>
                <a:spcPts val="0"/>
              </a:spcBef>
              <a:spcAft>
                <a:spcPts val="0"/>
              </a:spcAft>
              <a:buNone/>
            </a:pPr>
            <a:r>
              <a:rPr lang="en" sz="2800"/>
              <a:t>Adaboost Pros/Cons</a:t>
            </a:r>
            <a:endParaRPr sz="2800"/>
          </a:p>
        </p:txBody>
      </p:sp>
      <p:pic>
        <p:nvPicPr>
          <p:cNvPr id="950" name="Google Shape;950;p74"/>
          <p:cNvPicPr preferRelativeResize="0"/>
          <p:nvPr/>
        </p:nvPicPr>
        <p:blipFill>
          <a:blip r:embed="rId3">
            <a:alphaModFix/>
          </a:blip>
          <a:stretch>
            <a:fillRect/>
          </a:stretch>
        </p:blipFill>
        <p:spPr>
          <a:xfrm>
            <a:off x="0" y="1144200"/>
            <a:ext cx="9144001" cy="3999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54" name="Shape 954"/>
        <p:cNvGrpSpPr/>
        <p:nvPr/>
      </p:nvGrpSpPr>
      <p:grpSpPr>
        <a:xfrm>
          <a:off x="0" y="0"/>
          <a:ext cx="0" cy="0"/>
          <a:chOff x="0" y="0"/>
          <a:chExt cx="0" cy="0"/>
        </a:xfrm>
      </p:grpSpPr>
      <p:sp>
        <p:nvSpPr>
          <p:cNvPr id="955" name="Google Shape;955;p75"/>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(XGBoost)</a:t>
            </a:r>
            <a:endParaRPr sz="2000"/>
          </a:p>
        </p:txBody>
      </p:sp>
      <p:sp>
        <p:nvSpPr>
          <p:cNvPr id="956" name="Google Shape;956;p75"/>
          <p:cNvSpPr txBox="1"/>
          <p:nvPr>
            <p:ph idx="1" type="subTitle"/>
          </p:nvPr>
        </p:nvSpPr>
        <p:spPr>
          <a:xfrm>
            <a:off x="0" y="2123325"/>
            <a:ext cx="4746600" cy="22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Higher ‘nrounds’ = better performance, but overfit on training data.</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957" name="Google Shape;957;p75"/>
          <p:cNvPicPr preferRelativeResize="0"/>
          <p:nvPr/>
        </p:nvPicPr>
        <p:blipFill>
          <a:blip r:embed="rId3">
            <a:alphaModFix/>
          </a:blip>
          <a:stretch>
            <a:fillRect/>
          </a:stretch>
        </p:blipFill>
        <p:spPr>
          <a:xfrm>
            <a:off x="0" y="285000"/>
            <a:ext cx="4576200" cy="1838325"/>
          </a:xfrm>
          <a:prstGeom prst="rect">
            <a:avLst/>
          </a:prstGeom>
          <a:noFill/>
          <a:ln>
            <a:noFill/>
          </a:ln>
        </p:spPr>
      </p:pic>
      <p:pic>
        <p:nvPicPr>
          <p:cNvPr id="958" name="Google Shape;958;p75"/>
          <p:cNvPicPr preferRelativeResize="0"/>
          <p:nvPr/>
        </p:nvPicPr>
        <p:blipFill>
          <a:blip r:embed="rId4">
            <a:alphaModFix/>
          </a:blip>
          <a:stretch>
            <a:fillRect/>
          </a:stretch>
        </p:blipFill>
        <p:spPr>
          <a:xfrm>
            <a:off x="0" y="2420475"/>
            <a:ext cx="3438525" cy="2723025"/>
          </a:xfrm>
          <a:prstGeom prst="rect">
            <a:avLst/>
          </a:prstGeom>
          <a:noFill/>
          <a:ln>
            <a:noFill/>
          </a:ln>
        </p:spPr>
      </p:pic>
      <p:pic>
        <p:nvPicPr>
          <p:cNvPr id="959" name="Google Shape;959;p75"/>
          <p:cNvPicPr preferRelativeResize="0"/>
          <p:nvPr/>
        </p:nvPicPr>
        <p:blipFill>
          <a:blip r:embed="rId5">
            <a:alphaModFix/>
          </a:blip>
          <a:stretch>
            <a:fillRect/>
          </a:stretch>
        </p:blipFill>
        <p:spPr>
          <a:xfrm>
            <a:off x="5051400" y="1403700"/>
            <a:ext cx="4092600" cy="3739790"/>
          </a:xfrm>
          <a:prstGeom prst="rect">
            <a:avLst/>
          </a:prstGeom>
          <a:noFill/>
          <a:ln>
            <a:noFill/>
          </a:ln>
        </p:spPr>
      </p:pic>
      <p:sp>
        <p:nvSpPr>
          <p:cNvPr id="960" name="Google Shape;960;p75"/>
          <p:cNvSpPr txBox="1"/>
          <p:nvPr>
            <p:ph idx="1" type="subTitle"/>
          </p:nvPr>
        </p:nvSpPr>
        <p:spPr>
          <a:xfrm>
            <a:off x="5051400" y="1118700"/>
            <a:ext cx="40926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Evaluate model against test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6"/>
          <p:cNvSpPr txBox="1"/>
          <p:nvPr>
            <p:ph idx="1" type="subTitle"/>
          </p:nvPr>
        </p:nvSpPr>
        <p:spPr>
          <a:xfrm>
            <a:off x="44100" y="1911900"/>
            <a:ext cx="3894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66" name="Google Shape;966;p76"/>
          <p:cNvSpPr txBox="1"/>
          <p:nvPr>
            <p:ph type="title"/>
          </p:nvPr>
        </p:nvSpPr>
        <p:spPr>
          <a:xfrm>
            <a:off x="0" y="0"/>
            <a:ext cx="4572000" cy="1144200"/>
          </a:xfrm>
          <a:prstGeom prst="rect">
            <a:avLst/>
          </a:prstGeom>
        </p:spPr>
        <p:txBody>
          <a:bodyPr anchorCtr="0" anchor="ctr" bIns="0" lIns="684000" spcFirstLastPara="1" rIns="91425" wrap="square" tIns="270000">
            <a:noAutofit/>
          </a:bodyPr>
          <a:lstStyle/>
          <a:p>
            <a:pPr indent="0" lvl="0" marL="0" rtl="0" algn="ctr">
              <a:spcBef>
                <a:spcPts val="0"/>
              </a:spcBef>
              <a:spcAft>
                <a:spcPts val="0"/>
              </a:spcAft>
              <a:buNone/>
            </a:pPr>
            <a:r>
              <a:rPr lang="en" sz="2800"/>
              <a:t>Ensemble: Stacking</a:t>
            </a:r>
            <a:endParaRPr sz="2800"/>
          </a:p>
        </p:txBody>
      </p:sp>
      <p:sp>
        <p:nvSpPr>
          <p:cNvPr id="967" name="Google Shape;967;p76"/>
          <p:cNvSpPr/>
          <p:nvPr/>
        </p:nvSpPr>
        <p:spPr>
          <a:xfrm>
            <a:off x="0" y="1144200"/>
            <a:ext cx="3112500" cy="399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Heterogeneous</a:t>
            </a:r>
            <a:r>
              <a:rPr lang="en" sz="1200">
                <a:solidFill>
                  <a:schemeClr val="lt1"/>
                </a:solidFill>
              </a:rPr>
              <a:t> models, i.e. a </a:t>
            </a:r>
            <a:r>
              <a:rPr i="1" lang="en" sz="1200">
                <a:solidFill>
                  <a:schemeClr val="lt1"/>
                </a:solidFill>
              </a:rPr>
              <a:t>k</a:t>
            </a:r>
            <a:r>
              <a:rPr lang="en" sz="1200">
                <a:solidFill>
                  <a:schemeClr val="lt1"/>
                </a:solidFill>
              </a:rPr>
              <a:t>-NN, Naive Bayes, Linear Regression</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Relies on several independent learners, whose predictions go to a combination function.</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The final model that learns from outputs of other is a </a:t>
            </a:r>
            <a:r>
              <a:rPr b="1" i="1" lang="en" sz="1200">
                <a:solidFill>
                  <a:schemeClr val="lt1"/>
                </a:solidFill>
              </a:rPr>
              <a:t>meta model.</a:t>
            </a:r>
            <a:endParaRPr b="1" i="1" sz="1200">
              <a:solidFill>
                <a:schemeClr val="lt1"/>
              </a:solidFill>
            </a:endParaRPr>
          </a:p>
          <a:p>
            <a:pPr indent="0" lvl="0" marL="0" rtl="0" algn="l">
              <a:lnSpc>
                <a:spcPct val="115000"/>
              </a:lnSpc>
              <a:spcBef>
                <a:spcPts val="0"/>
              </a:spcBef>
              <a:spcAft>
                <a:spcPts val="0"/>
              </a:spcAft>
              <a:buNone/>
            </a:pPr>
            <a:r>
              <a:t/>
            </a:r>
            <a:endParaRPr b="1" i="1" sz="1200">
              <a:solidFill>
                <a:schemeClr val="lt1"/>
              </a:solidFill>
            </a:endParaRPr>
          </a:p>
          <a:p>
            <a:pPr indent="0" lvl="0" marL="0" rtl="0" algn="l">
              <a:lnSpc>
                <a:spcPct val="115000"/>
              </a:lnSpc>
              <a:spcBef>
                <a:spcPts val="0"/>
              </a:spcBef>
              <a:spcAft>
                <a:spcPts val="0"/>
              </a:spcAft>
              <a:buNone/>
            </a:pPr>
            <a:r>
              <a:rPr lang="en" sz="1200">
                <a:solidFill>
                  <a:schemeClr val="lt1"/>
                </a:solidFill>
              </a:rPr>
              <a:t>When combining </a:t>
            </a:r>
            <a:r>
              <a:rPr lang="en" sz="1200">
                <a:solidFill>
                  <a:schemeClr val="lt1"/>
                </a:solidFill>
              </a:rPr>
              <a:t>predictions of different models, ensure the base models have very low correlation- this tells us the models are good in different ways and don’t approach problems similarly.</a:t>
            </a:r>
            <a:endParaRPr sz="1200">
              <a:solidFill>
                <a:schemeClr val="lt1"/>
              </a:solidFill>
            </a:endParaRPr>
          </a:p>
          <a:p>
            <a:pPr indent="0" lvl="0" marL="0" rtl="0" algn="l">
              <a:lnSpc>
                <a:spcPct val="115000"/>
              </a:lnSpc>
              <a:spcBef>
                <a:spcPts val="0"/>
              </a:spcBef>
              <a:spcAft>
                <a:spcPts val="0"/>
              </a:spcAft>
              <a:buNone/>
            </a:pPr>
            <a:r>
              <a:t/>
            </a:r>
            <a:endParaRPr b="1" i="1" sz="1200">
              <a:solidFill>
                <a:srgbClr val="FFFFFF"/>
              </a:solidFill>
            </a:endParaRPr>
          </a:p>
        </p:txBody>
      </p:sp>
      <p:pic>
        <p:nvPicPr>
          <p:cNvPr id="968" name="Google Shape;968;p76"/>
          <p:cNvPicPr preferRelativeResize="0"/>
          <p:nvPr/>
        </p:nvPicPr>
        <p:blipFill>
          <a:blip r:embed="rId3">
            <a:alphaModFix/>
          </a:blip>
          <a:stretch>
            <a:fillRect/>
          </a:stretch>
        </p:blipFill>
        <p:spPr>
          <a:xfrm>
            <a:off x="3112550" y="1424313"/>
            <a:ext cx="6031450" cy="343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2"/>
          <p:cNvSpPr txBox="1"/>
          <p:nvPr>
            <p:ph idx="1" type="subTitle"/>
          </p:nvPr>
        </p:nvSpPr>
        <p:spPr>
          <a:xfrm>
            <a:off x="0" y="1144200"/>
            <a:ext cx="4194300" cy="38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and Regression Tree (CART)</a:t>
            </a:r>
            <a:endParaRPr/>
          </a:p>
          <a:p>
            <a:pPr indent="-304800" lvl="0" marL="457200" rtl="0" algn="l">
              <a:spcBef>
                <a:spcPts val="0"/>
              </a:spcBef>
              <a:spcAft>
                <a:spcPts val="0"/>
              </a:spcAft>
              <a:buSzPts val="1200"/>
              <a:buChar char="●"/>
            </a:pPr>
            <a:r>
              <a:rPr lang="en" sz="1400"/>
              <a:t>Start with the entire data set, S, and searches every distinct value of every predictor to find the </a:t>
            </a:r>
            <a:r>
              <a:rPr lang="en" sz="1400"/>
              <a:t>predictor</a:t>
            </a:r>
            <a:r>
              <a:rPr lang="en" sz="1400"/>
              <a:t> and value where the overall sums of squares error is minimized to partition the data into two groups (S1 and S2)</a:t>
            </a:r>
            <a:endParaRPr sz="1400"/>
          </a:p>
          <a:p>
            <a:pPr indent="-304800" lvl="0" marL="457200" rtl="0" algn="l">
              <a:spcBef>
                <a:spcPts val="0"/>
              </a:spcBef>
              <a:spcAft>
                <a:spcPts val="0"/>
              </a:spcAft>
              <a:buSzPts val="1200"/>
              <a:buChar char="●"/>
            </a:pPr>
            <a:r>
              <a:rPr lang="en" sz="1400"/>
              <a:t>When done multiple times this is known as “Recursive Partitioning”</a:t>
            </a:r>
            <a:endParaRPr sz="1400"/>
          </a:p>
          <a:p>
            <a:pPr indent="-317500" lvl="0" marL="457200" rtl="0" algn="l">
              <a:spcBef>
                <a:spcPts val="0"/>
              </a:spcBef>
              <a:spcAft>
                <a:spcPts val="0"/>
              </a:spcAft>
              <a:buSzPts val="1400"/>
              <a:buChar char="●"/>
            </a:pPr>
            <a:r>
              <a:rPr lang="en" sz="1400"/>
              <a:t>Recursive</a:t>
            </a:r>
            <a:r>
              <a:rPr lang="en" sz="1400"/>
              <a:t> partitioning typically continues until a threshold, such as 20 partitions </a:t>
            </a:r>
            <a:endParaRPr sz="1400"/>
          </a:p>
        </p:txBody>
      </p:sp>
      <p:sp>
        <p:nvSpPr>
          <p:cNvPr id="564" name="Google Shape;564;p32"/>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Constructing (Growing the tree)</a:t>
            </a:r>
            <a:endParaRPr/>
          </a:p>
        </p:txBody>
      </p:sp>
      <p:pic>
        <p:nvPicPr>
          <p:cNvPr id="565" name="Google Shape;565;p32"/>
          <p:cNvPicPr preferRelativeResize="0"/>
          <p:nvPr/>
        </p:nvPicPr>
        <p:blipFill>
          <a:blip r:embed="rId3">
            <a:alphaModFix/>
          </a:blip>
          <a:stretch>
            <a:fillRect/>
          </a:stretch>
        </p:blipFill>
        <p:spPr>
          <a:xfrm>
            <a:off x="4437075" y="1472362"/>
            <a:ext cx="4194300" cy="3604113"/>
          </a:xfrm>
          <a:prstGeom prst="rect">
            <a:avLst/>
          </a:prstGeom>
          <a:noFill/>
          <a:ln>
            <a:noFill/>
          </a:ln>
        </p:spPr>
      </p:pic>
      <p:pic>
        <p:nvPicPr>
          <p:cNvPr id="566" name="Google Shape;566;p32"/>
          <p:cNvPicPr preferRelativeResize="0"/>
          <p:nvPr/>
        </p:nvPicPr>
        <p:blipFill>
          <a:blip r:embed="rId4">
            <a:alphaModFix/>
          </a:blip>
          <a:stretch>
            <a:fillRect/>
          </a:stretch>
        </p:blipFill>
        <p:spPr>
          <a:xfrm>
            <a:off x="613775" y="4414800"/>
            <a:ext cx="3448050" cy="571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72" name="Shape 972"/>
        <p:cNvGrpSpPr/>
        <p:nvPr/>
      </p:nvGrpSpPr>
      <p:grpSpPr>
        <a:xfrm>
          <a:off x="0" y="0"/>
          <a:ext cx="0" cy="0"/>
          <a:chOff x="0" y="0"/>
          <a:chExt cx="0" cy="0"/>
        </a:xfrm>
      </p:grpSpPr>
      <p:sp>
        <p:nvSpPr>
          <p:cNvPr id="973" name="Google Shape;973;p77"/>
          <p:cNvSpPr txBox="1"/>
          <p:nvPr>
            <p:ph type="title"/>
          </p:nvPr>
        </p:nvSpPr>
        <p:spPr>
          <a:xfrm>
            <a:off x="0" y="0"/>
            <a:ext cx="4576200" cy="285000"/>
          </a:xfrm>
          <a:prstGeom prst="rect">
            <a:avLst/>
          </a:prstGeom>
        </p:spPr>
        <p:txBody>
          <a:bodyPr anchorCtr="0" anchor="b" bIns="0" lIns="684000" spcFirstLastPara="1" rIns="91425" wrap="square" tIns="270000">
            <a:noAutofit/>
          </a:bodyPr>
          <a:lstStyle/>
          <a:p>
            <a:pPr indent="0" lvl="0" marL="0" rtl="0" algn="ctr">
              <a:spcBef>
                <a:spcPts val="0"/>
              </a:spcBef>
              <a:spcAft>
                <a:spcPts val="0"/>
              </a:spcAft>
              <a:buNone/>
            </a:pPr>
            <a:r>
              <a:rPr lang="en" sz="2000"/>
              <a:t>Code (Stacking)</a:t>
            </a:r>
            <a:endParaRPr sz="2000"/>
          </a:p>
        </p:txBody>
      </p:sp>
      <p:sp>
        <p:nvSpPr>
          <p:cNvPr id="974" name="Google Shape;974;p77"/>
          <p:cNvSpPr txBox="1"/>
          <p:nvPr>
            <p:ph idx="1" type="subTitle"/>
          </p:nvPr>
        </p:nvSpPr>
        <p:spPr>
          <a:xfrm>
            <a:off x="0" y="2429250"/>
            <a:ext cx="45762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Create learners: Decision Tree, Logistic R</a:t>
            </a:r>
            <a:r>
              <a:rPr lang="en" sz="1200">
                <a:solidFill>
                  <a:schemeClr val="dk1"/>
                </a:solidFill>
                <a:latin typeface="Arial"/>
                <a:ea typeface="Arial"/>
                <a:cs typeface="Arial"/>
                <a:sym typeface="Arial"/>
              </a:rPr>
              <a:t>egression</a:t>
            </a:r>
            <a:r>
              <a:rPr lang="en" sz="1200">
                <a:solidFill>
                  <a:schemeClr val="dk1"/>
                </a:solidFill>
                <a:latin typeface="Arial"/>
                <a:ea typeface="Arial"/>
                <a:cs typeface="Arial"/>
                <a:sym typeface="Arial"/>
              </a:rPr>
              <a:t>, KNN</a:t>
            </a:r>
            <a:endParaRPr/>
          </a:p>
        </p:txBody>
      </p:sp>
      <p:pic>
        <p:nvPicPr>
          <p:cNvPr id="975" name="Google Shape;975;p77"/>
          <p:cNvPicPr preferRelativeResize="0"/>
          <p:nvPr/>
        </p:nvPicPr>
        <p:blipFill>
          <a:blip r:embed="rId3">
            <a:alphaModFix/>
          </a:blip>
          <a:stretch>
            <a:fillRect/>
          </a:stretch>
        </p:blipFill>
        <p:spPr>
          <a:xfrm>
            <a:off x="0" y="285000"/>
            <a:ext cx="4576200" cy="2156704"/>
          </a:xfrm>
          <a:prstGeom prst="rect">
            <a:avLst/>
          </a:prstGeom>
          <a:noFill/>
          <a:ln>
            <a:noFill/>
          </a:ln>
        </p:spPr>
      </p:pic>
      <p:pic>
        <p:nvPicPr>
          <p:cNvPr id="976" name="Google Shape;976;p77"/>
          <p:cNvPicPr preferRelativeResize="0"/>
          <p:nvPr/>
        </p:nvPicPr>
        <p:blipFill>
          <a:blip r:embed="rId4">
            <a:alphaModFix/>
          </a:blip>
          <a:stretch>
            <a:fillRect/>
          </a:stretch>
        </p:blipFill>
        <p:spPr>
          <a:xfrm>
            <a:off x="0" y="2715613"/>
            <a:ext cx="3343275" cy="914400"/>
          </a:xfrm>
          <a:prstGeom prst="rect">
            <a:avLst/>
          </a:prstGeom>
          <a:noFill/>
          <a:ln>
            <a:noFill/>
          </a:ln>
        </p:spPr>
      </p:pic>
      <p:sp>
        <p:nvSpPr>
          <p:cNvPr id="977" name="Google Shape;977;p77"/>
          <p:cNvSpPr txBox="1"/>
          <p:nvPr>
            <p:ph idx="1" type="subTitle"/>
          </p:nvPr>
        </p:nvSpPr>
        <p:spPr>
          <a:xfrm>
            <a:off x="6791325" y="863625"/>
            <a:ext cx="23526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chemeClr val="lt1"/>
                </a:highlight>
                <a:latin typeface="Arial"/>
                <a:ea typeface="Arial"/>
                <a:cs typeface="Arial"/>
                <a:sym typeface="Arial"/>
              </a:rPr>
              <a:t>Train model: 10-fold CV 5 times</a:t>
            </a:r>
            <a:endParaRPr sz="1200">
              <a:solidFill>
                <a:schemeClr val="dk1"/>
              </a:solidFill>
              <a:highlight>
                <a:schemeClr val="lt1"/>
              </a:highlight>
              <a:latin typeface="Arial"/>
              <a:ea typeface="Arial"/>
              <a:cs typeface="Arial"/>
              <a:sym typeface="Arial"/>
            </a:endParaRPr>
          </a:p>
          <a:p>
            <a:pPr indent="0" lvl="0" marL="0" rtl="0" algn="l">
              <a:spcBef>
                <a:spcPts val="0"/>
              </a:spcBef>
              <a:spcAft>
                <a:spcPts val="0"/>
              </a:spcAft>
              <a:buNone/>
            </a:pPr>
            <a:r>
              <a:t/>
            </a:r>
            <a:endParaRPr>
              <a:solidFill>
                <a:schemeClr val="dk1"/>
              </a:solidFill>
              <a:highlight>
                <a:schemeClr val="lt1"/>
              </a:highlight>
            </a:endParaRPr>
          </a:p>
        </p:txBody>
      </p:sp>
      <p:pic>
        <p:nvPicPr>
          <p:cNvPr id="978" name="Google Shape;978;p77"/>
          <p:cNvPicPr preferRelativeResize="0"/>
          <p:nvPr/>
        </p:nvPicPr>
        <p:blipFill>
          <a:blip r:embed="rId5">
            <a:alphaModFix/>
          </a:blip>
          <a:stretch>
            <a:fillRect/>
          </a:stretch>
        </p:blipFill>
        <p:spPr>
          <a:xfrm>
            <a:off x="0" y="3903925"/>
            <a:ext cx="2428875" cy="390525"/>
          </a:xfrm>
          <a:prstGeom prst="rect">
            <a:avLst/>
          </a:prstGeom>
          <a:noFill/>
          <a:ln>
            <a:noFill/>
          </a:ln>
        </p:spPr>
      </p:pic>
      <p:sp>
        <p:nvSpPr>
          <p:cNvPr id="979" name="Google Shape;979;p77"/>
          <p:cNvSpPr txBox="1"/>
          <p:nvPr>
            <p:ph idx="1" type="subTitle"/>
          </p:nvPr>
        </p:nvSpPr>
        <p:spPr>
          <a:xfrm>
            <a:off x="0" y="3631400"/>
            <a:ext cx="1188300" cy="28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View Accuracy</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980" name="Google Shape;980;p77"/>
          <p:cNvPicPr preferRelativeResize="0"/>
          <p:nvPr/>
        </p:nvPicPr>
        <p:blipFill>
          <a:blip r:embed="rId6">
            <a:alphaModFix/>
          </a:blip>
          <a:stretch>
            <a:fillRect/>
          </a:stretch>
        </p:blipFill>
        <p:spPr>
          <a:xfrm>
            <a:off x="0" y="4301250"/>
            <a:ext cx="3057525" cy="838200"/>
          </a:xfrm>
          <a:prstGeom prst="rect">
            <a:avLst/>
          </a:prstGeom>
          <a:noFill/>
          <a:ln>
            <a:noFill/>
          </a:ln>
        </p:spPr>
      </p:pic>
      <p:pic>
        <p:nvPicPr>
          <p:cNvPr id="981" name="Google Shape;981;p77"/>
          <p:cNvPicPr preferRelativeResize="0"/>
          <p:nvPr/>
        </p:nvPicPr>
        <p:blipFill>
          <a:blip r:embed="rId7">
            <a:alphaModFix/>
          </a:blip>
          <a:stretch>
            <a:fillRect/>
          </a:stretch>
        </p:blipFill>
        <p:spPr>
          <a:xfrm>
            <a:off x="6791325" y="3339225"/>
            <a:ext cx="2352675" cy="1800225"/>
          </a:xfrm>
          <a:prstGeom prst="rect">
            <a:avLst/>
          </a:prstGeom>
          <a:noFill/>
          <a:ln>
            <a:noFill/>
          </a:ln>
        </p:spPr>
      </p:pic>
      <p:pic>
        <p:nvPicPr>
          <p:cNvPr id="982" name="Google Shape;982;p77"/>
          <p:cNvPicPr preferRelativeResize="0"/>
          <p:nvPr/>
        </p:nvPicPr>
        <p:blipFill>
          <a:blip r:embed="rId8">
            <a:alphaModFix/>
          </a:blip>
          <a:stretch>
            <a:fillRect/>
          </a:stretch>
        </p:blipFill>
        <p:spPr>
          <a:xfrm>
            <a:off x="6791322" y="1148622"/>
            <a:ext cx="2352675" cy="1754927"/>
          </a:xfrm>
          <a:prstGeom prst="rect">
            <a:avLst/>
          </a:prstGeom>
          <a:noFill/>
          <a:ln>
            <a:noFill/>
          </a:ln>
        </p:spPr>
      </p:pic>
      <p:sp>
        <p:nvSpPr>
          <p:cNvPr id="983" name="Google Shape;983;p77"/>
          <p:cNvSpPr txBox="1"/>
          <p:nvPr>
            <p:ph idx="1" type="subTitle"/>
          </p:nvPr>
        </p:nvSpPr>
        <p:spPr>
          <a:xfrm>
            <a:off x="6795600" y="3054225"/>
            <a:ext cx="2352600" cy="2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rial"/>
                <a:ea typeface="Arial"/>
                <a:cs typeface="Arial"/>
                <a:sym typeface="Arial"/>
              </a:rPr>
              <a:t>Build meta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3"/>
          <p:cNvSpPr txBox="1"/>
          <p:nvPr>
            <p:ph idx="1" type="subTitle"/>
          </p:nvPr>
        </p:nvSpPr>
        <p:spPr>
          <a:xfrm>
            <a:off x="72725" y="1216925"/>
            <a:ext cx="8961900" cy="32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Cost-complexity tuning - find the “right-sized tree” with the smallest error rate.</a:t>
            </a:r>
            <a:endParaRPr/>
          </a:p>
          <a:p>
            <a:pPr indent="-317500" lvl="0" marL="457200" rtl="0" algn="l">
              <a:spcBef>
                <a:spcPts val="0"/>
              </a:spcBef>
              <a:spcAft>
                <a:spcPts val="0"/>
              </a:spcAft>
              <a:buSzPts val="1400"/>
              <a:buChar char="●"/>
            </a:pPr>
            <a:r>
              <a:rPr lang="en"/>
              <a:t>Penalize error rate using size of the tree: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To find the best pruned tree:</a:t>
            </a:r>
            <a:endParaRPr/>
          </a:p>
          <a:p>
            <a:pPr indent="0" lvl="0" marL="457200" rtl="0" algn="l">
              <a:spcBef>
                <a:spcPts val="0"/>
              </a:spcBef>
              <a:spcAft>
                <a:spcPts val="0"/>
              </a:spcAft>
              <a:buNone/>
            </a:pPr>
            <a:r>
              <a:t/>
            </a:r>
            <a:endParaRPr/>
          </a:p>
          <a:p>
            <a:pPr indent="-336550" lvl="1" marL="914400" rtl="0" algn="l">
              <a:spcBef>
                <a:spcPts val="0"/>
              </a:spcBef>
              <a:spcAft>
                <a:spcPts val="0"/>
              </a:spcAft>
              <a:buSzPts val="1700"/>
              <a:buChar char="○"/>
            </a:pPr>
            <a:r>
              <a:rPr lang="en" sz="1700"/>
              <a:t>Evaluate the SSE values for a sequence of Cp values -&gt; generates </a:t>
            </a:r>
            <a:r>
              <a:rPr lang="en" sz="1700"/>
              <a:t>multiple</a:t>
            </a:r>
            <a:r>
              <a:rPr lang="en" sz="1700"/>
              <a:t> SSE values that we can apply a cross validation or one-standard-error rule on.</a:t>
            </a:r>
            <a:endParaRPr sz="1700"/>
          </a:p>
          <a:p>
            <a:pPr indent="-336550" lvl="2" marL="1371600" rtl="0" algn="l">
              <a:spcBef>
                <a:spcPts val="0"/>
              </a:spcBef>
              <a:spcAft>
                <a:spcPts val="0"/>
              </a:spcAft>
              <a:buSzPts val="1700"/>
              <a:buChar char="■"/>
            </a:pPr>
            <a:r>
              <a:rPr lang="en" sz="1700"/>
              <a:t>One-Standard-Error Rule = Find the smallest tree that is within one standard error of the tree with smallest absolute error.</a:t>
            </a:r>
            <a:endParaRPr sz="1700"/>
          </a:p>
        </p:txBody>
      </p:sp>
      <p:sp>
        <p:nvSpPr>
          <p:cNvPr id="572" name="Google Shape;572;p33"/>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Pruning</a:t>
            </a:r>
            <a:endParaRPr/>
          </a:p>
        </p:txBody>
      </p:sp>
      <p:pic>
        <p:nvPicPr>
          <p:cNvPr id="573" name="Google Shape;573;p33"/>
          <p:cNvPicPr preferRelativeResize="0"/>
          <p:nvPr/>
        </p:nvPicPr>
        <p:blipFill>
          <a:blip r:embed="rId3">
            <a:alphaModFix/>
          </a:blip>
          <a:stretch>
            <a:fillRect/>
          </a:stretch>
        </p:blipFill>
        <p:spPr>
          <a:xfrm>
            <a:off x="599650" y="1967950"/>
            <a:ext cx="6492800" cy="646050"/>
          </a:xfrm>
          <a:prstGeom prst="rect">
            <a:avLst/>
          </a:prstGeom>
          <a:noFill/>
          <a:ln>
            <a:noFill/>
          </a:ln>
        </p:spPr>
      </p:pic>
      <p:sp>
        <p:nvSpPr>
          <p:cNvPr id="574" name="Google Shape;574;p33"/>
          <p:cNvSpPr txBox="1"/>
          <p:nvPr/>
        </p:nvSpPr>
        <p:spPr>
          <a:xfrm>
            <a:off x="288225" y="2584175"/>
            <a:ext cx="76134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Nunito"/>
                <a:ea typeface="Nunito"/>
                <a:cs typeface="Nunito"/>
                <a:sym typeface="Nunito"/>
              </a:rPr>
              <a:t>Cp is complexity parameter - used to penalize the SSE, smaller values produce more complex models, larger values produce less complex models. </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a:p>
            <a:pPr indent="0" lvl="0" marL="0" rtl="0" algn="l">
              <a:spcBef>
                <a:spcPts val="0"/>
              </a:spcBef>
              <a:spcAft>
                <a:spcPts val="0"/>
              </a:spcAft>
              <a:buNone/>
            </a:pPr>
            <a:r>
              <a:t/>
            </a:r>
            <a:endParaRPr>
              <a:solidFill>
                <a:schemeClr val="accent5"/>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4"/>
          <p:cNvSpPr txBox="1"/>
          <p:nvPr>
            <p:ph idx="1" type="subTitle"/>
          </p:nvPr>
        </p:nvSpPr>
        <p:spPr>
          <a:xfrm>
            <a:off x="82675" y="1296425"/>
            <a:ext cx="8276100" cy="215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Alternatively to the one-standard-error rule: </a:t>
            </a:r>
            <a:endParaRPr/>
          </a:p>
          <a:p>
            <a:pPr indent="-361950" lvl="1" marL="914400" rtl="0" algn="l">
              <a:spcBef>
                <a:spcPts val="0"/>
              </a:spcBef>
              <a:spcAft>
                <a:spcPts val="0"/>
              </a:spcAft>
              <a:buSzPts val="2100"/>
              <a:buChar char="○"/>
            </a:pPr>
            <a:r>
              <a:rPr lang="en"/>
              <a:t>Choose the value of the Cp associated with the smallest possible RMSE value from the cross-validation profile.</a:t>
            </a:r>
            <a:endParaRPr/>
          </a:p>
          <a:p>
            <a:pPr indent="0" lvl="0" marL="0" rtl="0" algn="l">
              <a:spcBef>
                <a:spcPts val="0"/>
              </a:spcBef>
              <a:spcAft>
                <a:spcPts val="0"/>
              </a:spcAft>
              <a:buNone/>
            </a:pPr>
            <a:r>
              <a:t/>
            </a:r>
            <a:endParaRPr/>
          </a:p>
        </p:txBody>
      </p:sp>
      <p:sp>
        <p:nvSpPr>
          <p:cNvPr id="580" name="Google Shape;580;p34"/>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Pruning (cont.)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5"/>
          <p:cNvSpPr txBox="1"/>
          <p:nvPr>
            <p:ph idx="1" type="subTitle"/>
          </p:nvPr>
        </p:nvSpPr>
        <p:spPr>
          <a:xfrm>
            <a:off x="172125" y="1236800"/>
            <a:ext cx="8872500" cy="39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Combines decision tree with linear regression at the nodes. This allows for better predictive accuracy as the outcome is  more dynamic and able to capture extremes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Splits similarly done, but are created using the expected reduction the node’s error rate:</a:t>
            </a:r>
            <a:endParaRPr/>
          </a:p>
          <a:p>
            <a:pPr indent="0" lvl="0" marL="0" rtl="0" algn="l">
              <a:spcBef>
                <a:spcPts val="0"/>
              </a:spcBef>
              <a:spcAft>
                <a:spcPts val="0"/>
              </a:spcAft>
              <a:buNone/>
            </a:pPr>
            <a:r>
              <a:rPr lang="en"/>
              <a:t>This metric determines if the total </a:t>
            </a:r>
            <a:r>
              <a:rPr lang="en"/>
              <a:t>variation</a:t>
            </a:r>
            <a:r>
              <a:rPr lang="en"/>
              <a:t> in the splits, weighted by sample size is lower than in presplit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split </a:t>
            </a:r>
            <a:r>
              <a:rPr lang="en"/>
              <a:t>associated</a:t>
            </a:r>
            <a:r>
              <a:rPr lang="en"/>
              <a:t> with the greatest reduction is chosen, and linear models are created within the partitions.</a:t>
            </a:r>
            <a:endParaRPr/>
          </a:p>
        </p:txBody>
      </p:sp>
      <p:sp>
        <p:nvSpPr>
          <p:cNvPr id="586" name="Google Shape;586;p35"/>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Regression Model Trees</a:t>
            </a:r>
            <a:endParaRPr/>
          </a:p>
        </p:txBody>
      </p:sp>
      <p:pic>
        <p:nvPicPr>
          <p:cNvPr id="587" name="Google Shape;587;p35"/>
          <p:cNvPicPr preferRelativeResize="0"/>
          <p:nvPr/>
        </p:nvPicPr>
        <p:blipFill>
          <a:blip r:embed="rId3">
            <a:alphaModFix/>
          </a:blip>
          <a:stretch>
            <a:fillRect/>
          </a:stretch>
        </p:blipFill>
        <p:spPr>
          <a:xfrm>
            <a:off x="4810575" y="4140525"/>
            <a:ext cx="3790950" cy="74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6"/>
          <p:cNvSpPr txBox="1"/>
          <p:nvPr>
            <p:ph idx="1" type="subTitle"/>
          </p:nvPr>
        </p:nvSpPr>
        <p:spPr>
          <a:xfrm>
            <a:off x="201925" y="1256675"/>
            <a:ext cx="8107200" cy="254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Smoothing to prevent overfitting: “Recursive Shrinking”</a:t>
            </a:r>
            <a:endParaRPr/>
          </a:p>
          <a:p>
            <a:pPr indent="-336550" lvl="1" marL="914400" rtl="0" algn="l">
              <a:spcBef>
                <a:spcPts val="0"/>
              </a:spcBef>
              <a:spcAft>
                <a:spcPts val="0"/>
              </a:spcAft>
              <a:buSzPts val="1700"/>
              <a:buChar char="○"/>
            </a:pPr>
            <a:r>
              <a:rPr lang="en" sz="1700"/>
              <a:t>When producing an output, starting at the appropriate terminal node, the linear regression used is a combination of all the regression models passed on the path to the terminal node. </a:t>
            </a:r>
            <a:endParaRPr sz="1700"/>
          </a:p>
          <a:p>
            <a:pPr indent="0" lvl="0" marL="9144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Pruning: Starting at the terminal nodes, adjusted error rates with and without the sub-tree is computed, and if the sub-tree does not decrease the adjusted error rate it is printed from the model.</a:t>
            </a:r>
            <a:endParaRPr sz="1700"/>
          </a:p>
          <a:p>
            <a:pPr indent="0" lvl="0" marL="0" rtl="0" algn="l">
              <a:spcBef>
                <a:spcPts val="0"/>
              </a:spcBef>
              <a:spcAft>
                <a:spcPts val="0"/>
              </a:spcAft>
              <a:buNone/>
            </a:pPr>
            <a:r>
              <a:t/>
            </a:r>
            <a:endParaRPr/>
          </a:p>
        </p:txBody>
      </p:sp>
      <p:sp>
        <p:nvSpPr>
          <p:cNvPr id="593" name="Google Shape;593;p36"/>
          <p:cNvSpPr txBox="1"/>
          <p:nvPr>
            <p:ph type="title"/>
          </p:nvPr>
        </p:nvSpPr>
        <p:spPr>
          <a:xfrm>
            <a:off x="0" y="0"/>
            <a:ext cx="4576200" cy="1144200"/>
          </a:xfrm>
          <a:prstGeom prst="rect">
            <a:avLst/>
          </a:prstGeom>
        </p:spPr>
        <p:txBody>
          <a:bodyPr anchorCtr="0" anchor="ctr" bIns="0" lIns="684000" spcFirstLastPara="1" rIns="91425" wrap="square" tIns="270000">
            <a:noAutofit/>
          </a:bodyPr>
          <a:lstStyle/>
          <a:p>
            <a:pPr indent="0" lvl="0" marL="0" rtl="0" algn="l">
              <a:spcBef>
                <a:spcPts val="0"/>
              </a:spcBef>
              <a:spcAft>
                <a:spcPts val="0"/>
              </a:spcAft>
              <a:buNone/>
            </a:pPr>
            <a:r>
              <a:rPr lang="en"/>
              <a:t>Regression Model Trees (Cont.)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Breakthrough by Slidesgo">
  <a:themeElements>
    <a:clrScheme name="Simple Light">
      <a:dk1>
        <a:srgbClr val="02336A"/>
      </a:dk1>
      <a:lt1>
        <a:srgbClr val="FFFFFF"/>
      </a:lt1>
      <a:dk2>
        <a:srgbClr val="02336A"/>
      </a:dk2>
      <a:lt2>
        <a:srgbClr val="02336A"/>
      </a:lt2>
      <a:accent1>
        <a:srgbClr val="8DEEF5"/>
      </a:accent1>
      <a:accent2>
        <a:srgbClr val="00D2DC"/>
      </a:accent2>
      <a:accent3>
        <a:srgbClr val="4796FF"/>
      </a:accent3>
      <a:accent4>
        <a:srgbClr val="085FBA"/>
      </a:accent4>
      <a:accent5>
        <a:srgbClr val="02336A"/>
      </a:accent5>
      <a:accent6>
        <a:srgbClr val="02336A"/>
      </a:accent6>
      <a:hlink>
        <a:srgbClr val="479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